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E:\Fall-2023\Numerical%20Methods\Assignment-04\Problem-0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v>2x + 3y = 3</c:v>
          </c:tx>
          <c:spPr>
            <a:ln w="25400"/>
          </c:spPr>
          <c:marker>
            <c:symbol val="none"/>
          </c:marker>
          <c:dLbls>
            <c:dLbl>
              <c:idx val="259"/>
              <c:tx>
                <c:rich>
                  <a:bodyPr/>
                  <a:lstStyle/>
                  <a:p>
                    <a:r>
                      <a:rPr lang="en-US"/>
                      <a:t>Intersection Point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7B2D-4FEC-8E9F-7AB549EA04CF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xVal>
            <c:numLit>
              <c:formatCode>General</c:formatCode>
              <c:ptCount val="400"/>
              <c:pt idx="0">
                <c:v>-10</c:v>
              </c:pt>
              <c:pt idx="1">
                <c:v>-9.9499999999999993</c:v>
              </c:pt>
              <c:pt idx="2">
                <c:v>-9.9</c:v>
              </c:pt>
              <c:pt idx="3">
                <c:v>-9.85</c:v>
              </c:pt>
              <c:pt idx="4">
                <c:v>-9.8000000000000007</c:v>
              </c:pt>
              <c:pt idx="5">
                <c:v>-9.75</c:v>
              </c:pt>
              <c:pt idx="6">
                <c:v>-9.6999999999999993</c:v>
              </c:pt>
              <c:pt idx="7">
                <c:v>-9.65</c:v>
              </c:pt>
              <c:pt idx="8">
                <c:v>-9.6</c:v>
              </c:pt>
              <c:pt idx="9">
                <c:v>-9.5500000000000007</c:v>
              </c:pt>
              <c:pt idx="10">
                <c:v>-9.5</c:v>
              </c:pt>
              <c:pt idx="11">
                <c:v>-9.4499999999999993</c:v>
              </c:pt>
              <c:pt idx="12">
                <c:v>-9.4</c:v>
              </c:pt>
              <c:pt idx="13">
                <c:v>-9.35</c:v>
              </c:pt>
              <c:pt idx="14">
                <c:v>-9.3000000000000007</c:v>
              </c:pt>
              <c:pt idx="15">
                <c:v>-9.25</c:v>
              </c:pt>
              <c:pt idx="16">
                <c:v>-9.1999999999999993</c:v>
              </c:pt>
              <c:pt idx="17">
                <c:v>-9.15</c:v>
              </c:pt>
              <c:pt idx="18">
                <c:v>-9.1</c:v>
              </c:pt>
              <c:pt idx="19">
                <c:v>-9.0500000000000007</c:v>
              </c:pt>
              <c:pt idx="20">
                <c:v>-9</c:v>
              </c:pt>
              <c:pt idx="21">
                <c:v>-8.9499999999999993</c:v>
              </c:pt>
              <c:pt idx="22">
                <c:v>-8.9</c:v>
              </c:pt>
              <c:pt idx="23">
                <c:v>-8.85</c:v>
              </c:pt>
              <c:pt idx="24">
                <c:v>-8.8000000000000007</c:v>
              </c:pt>
              <c:pt idx="25">
                <c:v>-8.75</c:v>
              </c:pt>
              <c:pt idx="26">
                <c:v>-8.6999999999999993</c:v>
              </c:pt>
              <c:pt idx="27">
                <c:v>-8.65</c:v>
              </c:pt>
              <c:pt idx="28">
                <c:v>-8.6</c:v>
              </c:pt>
              <c:pt idx="29">
                <c:v>-8.5500000000000007</c:v>
              </c:pt>
              <c:pt idx="30">
                <c:v>-8.5</c:v>
              </c:pt>
              <c:pt idx="31">
                <c:v>-8.4499999999999993</c:v>
              </c:pt>
              <c:pt idx="32">
                <c:v>-8.4</c:v>
              </c:pt>
              <c:pt idx="33">
                <c:v>-8.35</c:v>
              </c:pt>
              <c:pt idx="34">
                <c:v>-8.3000000000000007</c:v>
              </c:pt>
              <c:pt idx="35">
                <c:v>-8.25</c:v>
              </c:pt>
              <c:pt idx="36">
                <c:v>-8.1999999999999993</c:v>
              </c:pt>
              <c:pt idx="37">
                <c:v>-8.15</c:v>
              </c:pt>
              <c:pt idx="38">
                <c:v>-8.1</c:v>
              </c:pt>
              <c:pt idx="39">
                <c:v>-8.0500000000000007</c:v>
              </c:pt>
              <c:pt idx="40">
                <c:v>-8</c:v>
              </c:pt>
              <c:pt idx="41">
                <c:v>-7.95</c:v>
              </c:pt>
              <c:pt idx="42">
                <c:v>-7.8999999999999995</c:v>
              </c:pt>
              <c:pt idx="43">
                <c:v>-7.85</c:v>
              </c:pt>
              <c:pt idx="44">
                <c:v>-7.8</c:v>
              </c:pt>
              <c:pt idx="45">
                <c:v>-7.75</c:v>
              </c:pt>
              <c:pt idx="46">
                <c:v>-7.7</c:v>
              </c:pt>
              <c:pt idx="47">
                <c:v>-7.6499999999999995</c:v>
              </c:pt>
              <c:pt idx="48">
                <c:v>-7.6</c:v>
              </c:pt>
              <c:pt idx="49">
                <c:v>-7.55</c:v>
              </c:pt>
              <c:pt idx="50">
                <c:v>-7.5</c:v>
              </c:pt>
              <c:pt idx="51">
                <c:v>-7.45</c:v>
              </c:pt>
              <c:pt idx="52">
                <c:v>-7.3999999999999995</c:v>
              </c:pt>
              <c:pt idx="53">
                <c:v>-7.35</c:v>
              </c:pt>
              <c:pt idx="54">
                <c:v>-7.3</c:v>
              </c:pt>
              <c:pt idx="55">
                <c:v>-7.25</c:v>
              </c:pt>
              <c:pt idx="56">
                <c:v>-7.2</c:v>
              </c:pt>
              <c:pt idx="57">
                <c:v>-7.1499999999999995</c:v>
              </c:pt>
              <c:pt idx="58">
                <c:v>-7.1</c:v>
              </c:pt>
              <c:pt idx="59">
                <c:v>-7.05</c:v>
              </c:pt>
              <c:pt idx="60">
                <c:v>-7</c:v>
              </c:pt>
              <c:pt idx="61">
                <c:v>-6.95</c:v>
              </c:pt>
              <c:pt idx="62">
                <c:v>-6.8999999999999995</c:v>
              </c:pt>
              <c:pt idx="63">
                <c:v>-6.85</c:v>
              </c:pt>
              <c:pt idx="64">
                <c:v>-6.8</c:v>
              </c:pt>
              <c:pt idx="65">
                <c:v>-6.75</c:v>
              </c:pt>
              <c:pt idx="66">
                <c:v>-6.7</c:v>
              </c:pt>
              <c:pt idx="67">
                <c:v>-6.6499999999999995</c:v>
              </c:pt>
              <c:pt idx="68">
                <c:v>-6.6</c:v>
              </c:pt>
              <c:pt idx="69">
                <c:v>-6.55</c:v>
              </c:pt>
              <c:pt idx="70">
                <c:v>-6.5</c:v>
              </c:pt>
              <c:pt idx="71">
                <c:v>-6.45</c:v>
              </c:pt>
              <c:pt idx="72">
                <c:v>-6.3999999999999995</c:v>
              </c:pt>
              <c:pt idx="73">
                <c:v>-6.35</c:v>
              </c:pt>
              <c:pt idx="74">
                <c:v>-6.3</c:v>
              </c:pt>
              <c:pt idx="75">
                <c:v>-6.25</c:v>
              </c:pt>
              <c:pt idx="76">
                <c:v>-6.2</c:v>
              </c:pt>
              <c:pt idx="77">
                <c:v>-6.1499999999999995</c:v>
              </c:pt>
              <c:pt idx="78">
                <c:v>-6.1</c:v>
              </c:pt>
              <c:pt idx="79">
                <c:v>-6.05</c:v>
              </c:pt>
              <c:pt idx="80">
                <c:v>-6</c:v>
              </c:pt>
              <c:pt idx="81">
                <c:v>-5.95</c:v>
              </c:pt>
              <c:pt idx="82">
                <c:v>-5.8999999999999995</c:v>
              </c:pt>
              <c:pt idx="83">
                <c:v>-5.85</c:v>
              </c:pt>
              <c:pt idx="84">
                <c:v>-5.8</c:v>
              </c:pt>
              <c:pt idx="85">
                <c:v>-5.75</c:v>
              </c:pt>
              <c:pt idx="86">
                <c:v>-5.7</c:v>
              </c:pt>
              <c:pt idx="87">
                <c:v>-5.6499999999999995</c:v>
              </c:pt>
              <c:pt idx="88">
                <c:v>-5.6</c:v>
              </c:pt>
              <c:pt idx="89">
                <c:v>-5.55</c:v>
              </c:pt>
              <c:pt idx="90">
                <c:v>-5.5</c:v>
              </c:pt>
              <c:pt idx="91">
                <c:v>-5.45</c:v>
              </c:pt>
              <c:pt idx="92">
                <c:v>-5.3999999999999995</c:v>
              </c:pt>
              <c:pt idx="93">
                <c:v>-5.35</c:v>
              </c:pt>
              <c:pt idx="94">
                <c:v>-5.3</c:v>
              </c:pt>
              <c:pt idx="95">
                <c:v>-5.25</c:v>
              </c:pt>
              <c:pt idx="96">
                <c:v>-5.1999999999999993</c:v>
              </c:pt>
              <c:pt idx="97">
                <c:v>-5.1499999999999995</c:v>
              </c:pt>
              <c:pt idx="98">
                <c:v>-5.0999999999999996</c:v>
              </c:pt>
              <c:pt idx="99">
                <c:v>-5.05</c:v>
              </c:pt>
              <c:pt idx="100">
                <c:v>-5</c:v>
              </c:pt>
              <c:pt idx="101">
                <c:v>-4.9499999999999993</c:v>
              </c:pt>
              <c:pt idx="102">
                <c:v>-4.8999999999999995</c:v>
              </c:pt>
              <c:pt idx="103">
                <c:v>-4.8499999999999996</c:v>
              </c:pt>
              <c:pt idx="104">
                <c:v>-4.8</c:v>
              </c:pt>
              <c:pt idx="105">
                <c:v>-4.75</c:v>
              </c:pt>
              <c:pt idx="106">
                <c:v>-4.6999999999999993</c:v>
              </c:pt>
              <c:pt idx="107">
                <c:v>-4.6499999999999995</c:v>
              </c:pt>
              <c:pt idx="108">
                <c:v>-4.5999999999999996</c:v>
              </c:pt>
              <c:pt idx="109">
                <c:v>-4.55</c:v>
              </c:pt>
              <c:pt idx="110">
                <c:v>-4.5</c:v>
              </c:pt>
              <c:pt idx="111">
                <c:v>-4.4499999999999993</c:v>
              </c:pt>
              <c:pt idx="112">
                <c:v>-4.3999999999999995</c:v>
              </c:pt>
              <c:pt idx="113">
                <c:v>-4.3499999999999996</c:v>
              </c:pt>
              <c:pt idx="114">
                <c:v>-4.3</c:v>
              </c:pt>
              <c:pt idx="115">
                <c:v>-4.25</c:v>
              </c:pt>
              <c:pt idx="116">
                <c:v>-4.1999999999999993</c:v>
              </c:pt>
              <c:pt idx="117">
                <c:v>-4.1499999999999995</c:v>
              </c:pt>
              <c:pt idx="118">
                <c:v>-4.0999999999999996</c:v>
              </c:pt>
              <c:pt idx="119">
                <c:v>-4.05</c:v>
              </c:pt>
              <c:pt idx="120">
                <c:v>-3.9999999999999996</c:v>
              </c:pt>
              <c:pt idx="121">
                <c:v>-3.9499999999999997</c:v>
              </c:pt>
              <c:pt idx="122">
                <c:v>-3.8999999999999995</c:v>
              </c:pt>
              <c:pt idx="123">
                <c:v>-3.8499999999999996</c:v>
              </c:pt>
              <c:pt idx="124">
                <c:v>-3.8</c:v>
              </c:pt>
              <c:pt idx="125">
                <c:v>-3.7499999999999996</c:v>
              </c:pt>
              <c:pt idx="126">
                <c:v>-3.6999999999999997</c:v>
              </c:pt>
              <c:pt idx="127">
                <c:v>-3.6499999999999995</c:v>
              </c:pt>
              <c:pt idx="128">
                <c:v>-3.5999999999999996</c:v>
              </c:pt>
              <c:pt idx="129">
                <c:v>-3.55</c:v>
              </c:pt>
              <c:pt idx="130">
                <c:v>-3.4999999999999996</c:v>
              </c:pt>
              <c:pt idx="131">
                <c:v>-3.4499999999999997</c:v>
              </c:pt>
              <c:pt idx="132">
                <c:v>-3.3999999999999995</c:v>
              </c:pt>
              <c:pt idx="133">
                <c:v>-3.3499999999999996</c:v>
              </c:pt>
              <c:pt idx="134">
                <c:v>-3.3</c:v>
              </c:pt>
              <c:pt idx="135">
                <c:v>-3.2499999999999996</c:v>
              </c:pt>
              <c:pt idx="136">
                <c:v>-3.1999999999999997</c:v>
              </c:pt>
              <c:pt idx="137">
                <c:v>-3.1499999999999995</c:v>
              </c:pt>
              <c:pt idx="138">
                <c:v>-3.0999999999999996</c:v>
              </c:pt>
              <c:pt idx="139">
                <c:v>-3.05</c:v>
              </c:pt>
              <c:pt idx="140">
                <c:v>-2.9999999999999996</c:v>
              </c:pt>
              <c:pt idx="141">
                <c:v>-2.9499999999999997</c:v>
              </c:pt>
              <c:pt idx="142">
                <c:v>-2.8999999999999995</c:v>
              </c:pt>
              <c:pt idx="143">
                <c:v>-2.8499999999999996</c:v>
              </c:pt>
              <c:pt idx="144">
                <c:v>-2.8</c:v>
              </c:pt>
              <c:pt idx="145">
                <c:v>-2.7499999999999996</c:v>
              </c:pt>
              <c:pt idx="146">
                <c:v>-2.6999999999999997</c:v>
              </c:pt>
              <c:pt idx="147">
                <c:v>-2.6499999999999995</c:v>
              </c:pt>
              <c:pt idx="148">
                <c:v>-2.5999999999999996</c:v>
              </c:pt>
              <c:pt idx="149">
                <c:v>-2.5499999999999994</c:v>
              </c:pt>
              <c:pt idx="150">
                <c:v>-2.4999999999999996</c:v>
              </c:pt>
              <c:pt idx="151">
                <c:v>-2.4499999999999997</c:v>
              </c:pt>
              <c:pt idx="152">
                <c:v>-2.3999999999999995</c:v>
              </c:pt>
              <c:pt idx="153">
                <c:v>-2.3499999999999996</c:v>
              </c:pt>
              <c:pt idx="154">
                <c:v>-2.2999999999999994</c:v>
              </c:pt>
              <c:pt idx="155">
                <c:v>-2.2499999999999996</c:v>
              </c:pt>
              <c:pt idx="156">
                <c:v>-2.1999999999999997</c:v>
              </c:pt>
              <c:pt idx="157">
                <c:v>-2.1499999999999995</c:v>
              </c:pt>
              <c:pt idx="158">
                <c:v>-2.0999999999999996</c:v>
              </c:pt>
              <c:pt idx="159">
                <c:v>-2.0499999999999994</c:v>
              </c:pt>
              <c:pt idx="160">
                <c:v>-1.9999999999999996</c:v>
              </c:pt>
              <c:pt idx="161">
                <c:v>-1.9499999999999995</c:v>
              </c:pt>
              <c:pt idx="162">
                <c:v>-1.8999999999999995</c:v>
              </c:pt>
              <c:pt idx="163">
                <c:v>-1.8499999999999996</c:v>
              </c:pt>
              <c:pt idx="164">
                <c:v>-1.7999999999999996</c:v>
              </c:pt>
              <c:pt idx="165">
                <c:v>-1.7499999999999996</c:v>
              </c:pt>
              <c:pt idx="166">
                <c:v>-1.6999999999999995</c:v>
              </c:pt>
              <c:pt idx="167">
                <c:v>-1.6499999999999995</c:v>
              </c:pt>
              <c:pt idx="168">
                <c:v>-1.5999999999999996</c:v>
              </c:pt>
              <c:pt idx="169">
                <c:v>-1.5499999999999996</c:v>
              </c:pt>
              <c:pt idx="170">
                <c:v>-1.4999999999999996</c:v>
              </c:pt>
              <c:pt idx="171">
                <c:v>-1.4499999999999995</c:v>
              </c:pt>
              <c:pt idx="172">
                <c:v>-1.3999999999999995</c:v>
              </c:pt>
              <c:pt idx="173">
                <c:v>-1.3499999999999994</c:v>
              </c:pt>
              <c:pt idx="174">
                <c:v>-1.2999999999999996</c:v>
              </c:pt>
              <c:pt idx="175">
                <c:v>-1.2499999999999996</c:v>
              </c:pt>
              <c:pt idx="176">
                <c:v>-1.1999999999999995</c:v>
              </c:pt>
              <c:pt idx="177">
                <c:v>-1.1499999999999995</c:v>
              </c:pt>
              <c:pt idx="178">
                <c:v>-1.0999999999999994</c:v>
              </c:pt>
              <c:pt idx="179">
                <c:v>-1.0499999999999996</c:v>
              </c:pt>
              <c:pt idx="180">
                <c:v>-0.99999999999999956</c:v>
              </c:pt>
              <c:pt idx="181">
                <c:v>-0.94999999999999951</c:v>
              </c:pt>
              <c:pt idx="182">
                <c:v>-0.89999999999999947</c:v>
              </c:pt>
              <c:pt idx="183">
                <c:v>-0.84999999999999953</c:v>
              </c:pt>
              <c:pt idx="184">
                <c:v>-0.79999999999999949</c:v>
              </c:pt>
              <c:pt idx="185">
                <c:v>-0.74999999999999944</c:v>
              </c:pt>
              <c:pt idx="186">
                <c:v>-0.69999999999999951</c:v>
              </c:pt>
              <c:pt idx="187">
                <c:v>-0.64999999999999947</c:v>
              </c:pt>
              <c:pt idx="188">
                <c:v>-0.59999999999999942</c:v>
              </c:pt>
              <c:pt idx="189">
                <c:v>-0.54999999999999949</c:v>
              </c:pt>
              <c:pt idx="190">
                <c:v>-0.49999999999999944</c:v>
              </c:pt>
              <c:pt idx="191">
                <c:v>-0.44999999999999946</c:v>
              </c:pt>
              <c:pt idx="192">
                <c:v>-0.39999999999999947</c:v>
              </c:pt>
              <c:pt idx="193">
                <c:v>-0.34999999999999948</c:v>
              </c:pt>
              <c:pt idx="194">
                <c:v>-0.29999999999999949</c:v>
              </c:pt>
              <c:pt idx="195">
                <c:v>-0.24999999999999944</c:v>
              </c:pt>
              <c:pt idx="196">
                <c:v>-0.19999999999999946</c:v>
              </c:pt>
              <c:pt idx="197">
                <c:v>-0.14999999999999947</c:v>
              </c:pt>
              <c:pt idx="198">
                <c:v>-9.999999999999945E-2</c:v>
              </c:pt>
              <c:pt idx="199">
                <c:v>-4.9999999999999448E-2</c:v>
              </c:pt>
              <c:pt idx="200">
                <c:v>5.5511151231257827E-16</c:v>
              </c:pt>
              <c:pt idx="201">
                <c:v>5.0000000000000558E-2</c:v>
              </c:pt>
              <c:pt idx="202">
                <c:v>0.10000000000000056</c:v>
              </c:pt>
              <c:pt idx="203">
                <c:v>0.15000000000000058</c:v>
              </c:pt>
              <c:pt idx="204">
                <c:v>0.20000000000000057</c:v>
              </c:pt>
              <c:pt idx="205">
                <c:v>0.25000000000000056</c:v>
              </c:pt>
              <c:pt idx="206">
                <c:v>0.3000000000000006</c:v>
              </c:pt>
              <c:pt idx="207">
                <c:v>0.35000000000000059</c:v>
              </c:pt>
              <c:pt idx="208">
                <c:v>0.40000000000000058</c:v>
              </c:pt>
              <c:pt idx="209">
                <c:v>0.45000000000000057</c:v>
              </c:pt>
              <c:pt idx="210">
                <c:v>0.50000000000000056</c:v>
              </c:pt>
              <c:pt idx="211">
                <c:v>0.5500000000000006</c:v>
              </c:pt>
              <c:pt idx="212">
                <c:v>0.60000000000000053</c:v>
              </c:pt>
              <c:pt idx="213">
                <c:v>0.65000000000000058</c:v>
              </c:pt>
              <c:pt idx="214">
                <c:v>0.70000000000000062</c:v>
              </c:pt>
              <c:pt idx="215">
                <c:v>0.75000000000000056</c:v>
              </c:pt>
              <c:pt idx="216">
                <c:v>0.8000000000000006</c:v>
              </c:pt>
              <c:pt idx="217">
                <c:v>0.85000000000000064</c:v>
              </c:pt>
              <c:pt idx="218">
                <c:v>0.90000000000000058</c:v>
              </c:pt>
              <c:pt idx="219">
                <c:v>0.95000000000000062</c:v>
              </c:pt>
              <c:pt idx="220">
                <c:v>1.0000000000000007</c:v>
              </c:pt>
              <c:pt idx="221">
                <c:v>1.0500000000000007</c:v>
              </c:pt>
              <c:pt idx="222">
                <c:v>1.1000000000000005</c:v>
              </c:pt>
              <c:pt idx="223">
                <c:v>1.1500000000000006</c:v>
              </c:pt>
              <c:pt idx="224">
                <c:v>1.2000000000000006</c:v>
              </c:pt>
              <c:pt idx="225">
                <c:v>1.2500000000000007</c:v>
              </c:pt>
              <c:pt idx="226">
                <c:v>1.3000000000000007</c:v>
              </c:pt>
              <c:pt idx="227">
                <c:v>1.3500000000000005</c:v>
              </c:pt>
              <c:pt idx="228">
                <c:v>1.4000000000000006</c:v>
              </c:pt>
              <c:pt idx="229">
                <c:v>1.4500000000000006</c:v>
              </c:pt>
              <c:pt idx="230">
                <c:v>1.5000000000000007</c:v>
              </c:pt>
              <c:pt idx="231">
                <c:v>1.5500000000000007</c:v>
              </c:pt>
              <c:pt idx="232">
                <c:v>1.6000000000000005</c:v>
              </c:pt>
              <c:pt idx="233">
                <c:v>1.6500000000000006</c:v>
              </c:pt>
              <c:pt idx="234">
                <c:v>1.7000000000000006</c:v>
              </c:pt>
              <c:pt idx="235">
                <c:v>1.7500000000000007</c:v>
              </c:pt>
              <c:pt idx="236">
                <c:v>1.8000000000000007</c:v>
              </c:pt>
              <c:pt idx="237">
                <c:v>1.8500000000000008</c:v>
              </c:pt>
              <c:pt idx="238">
                <c:v>1.9000000000000006</c:v>
              </c:pt>
              <c:pt idx="239">
                <c:v>1.9500000000000006</c:v>
              </c:pt>
              <c:pt idx="240">
                <c:v>2.0000000000000009</c:v>
              </c:pt>
              <c:pt idx="241">
                <c:v>2.0500000000000007</c:v>
              </c:pt>
              <c:pt idx="242">
                <c:v>2.1000000000000005</c:v>
              </c:pt>
              <c:pt idx="243">
                <c:v>2.1500000000000008</c:v>
              </c:pt>
              <c:pt idx="244">
                <c:v>2.2000000000000006</c:v>
              </c:pt>
              <c:pt idx="245">
                <c:v>2.2500000000000009</c:v>
              </c:pt>
              <c:pt idx="246">
                <c:v>2.3000000000000007</c:v>
              </c:pt>
              <c:pt idx="247">
                <c:v>2.3500000000000005</c:v>
              </c:pt>
              <c:pt idx="248">
                <c:v>2.4000000000000008</c:v>
              </c:pt>
              <c:pt idx="249">
                <c:v>2.4500000000000006</c:v>
              </c:pt>
              <c:pt idx="250">
                <c:v>2.5000000000000009</c:v>
              </c:pt>
              <c:pt idx="251">
                <c:v>2.5500000000000007</c:v>
              </c:pt>
              <c:pt idx="252">
                <c:v>2.6000000000000005</c:v>
              </c:pt>
              <c:pt idx="253">
                <c:v>2.6500000000000008</c:v>
              </c:pt>
              <c:pt idx="254">
                <c:v>2.7000000000000006</c:v>
              </c:pt>
              <c:pt idx="255">
                <c:v>2.7500000000000009</c:v>
              </c:pt>
              <c:pt idx="256">
                <c:v>2.8000000000000007</c:v>
              </c:pt>
              <c:pt idx="257">
                <c:v>2.8500000000000005</c:v>
              </c:pt>
              <c:pt idx="258">
                <c:v>2.9000000000000008</c:v>
              </c:pt>
              <c:pt idx="259">
                <c:v>2.9500000000000006</c:v>
              </c:pt>
              <c:pt idx="260">
                <c:v>3.0000000000000009</c:v>
              </c:pt>
              <c:pt idx="261">
                <c:v>3.0500000000000007</c:v>
              </c:pt>
              <c:pt idx="262">
                <c:v>3.1000000000000005</c:v>
              </c:pt>
              <c:pt idx="263">
                <c:v>3.1500000000000008</c:v>
              </c:pt>
              <c:pt idx="264">
                <c:v>3.2000000000000006</c:v>
              </c:pt>
              <c:pt idx="265">
                <c:v>3.2500000000000009</c:v>
              </c:pt>
              <c:pt idx="266">
                <c:v>3.3000000000000007</c:v>
              </c:pt>
              <c:pt idx="267">
                <c:v>3.3500000000000005</c:v>
              </c:pt>
              <c:pt idx="268">
                <c:v>3.4000000000000008</c:v>
              </c:pt>
              <c:pt idx="269">
                <c:v>3.4500000000000006</c:v>
              </c:pt>
              <c:pt idx="270">
                <c:v>3.5000000000000009</c:v>
              </c:pt>
              <c:pt idx="271">
                <c:v>3.5500000000000007</c:v>
              </c:pt>
              <c:pt idx="272">
                <c:v>3.6000000000000005</c:v>
              </c:pt>
              <c:pt idx="273">
                <c:v>3.6500000000000008</c:v>
              </c:pt>
              <c:pt idx="274">
                <c:v>3.7000000000000006</c:v>
              </c:pt>
              <c:pt idx="275">
                <c:v>3.7500000000000009</c:v>
              </c:pt>
              <c:pt idx="276">
                <c:v>3.8000000000000007</c:v>
              </c:pt>
              <c:pt idx="277">
                <c:v>3.850000000000001</c:v>
              </c:pt>
              <c:pt idx="278">
                <c:v>3.9000000000000008</c:v>
              </c:pt>
              <c:pt idx="279">
                <c:v>3.9500000000000006</c:v>
              </c:pt>
              <c:pt idx="280">
                <c:v>4.0000000000000009</c:v>
              </c:pt>
              <c:pt idx="281">
                <c:v>4.0500000000000007</c:v>
              </c:pt>
              <c:pt idx="282">
                <c:v>4.1000000000000005</c:v>
              </c:pt>
              <c:pt idx="283">
                <c:v>4.1500000000000004</c:v>
              </c:pt>
              <c:pt idx="284">
                <c:v>4.2000000000000011</c:v>
              </c:pt>
              <c:pt idx="285">
                <c:v>4.2500000000000009</c:v>
              </c:pt>
              <c:pt idx="286">
                <c:v>4.3000000000000007</c:v>
              </c:pt>
              <c:pt idx="287">
                <c:v>4.3500000000000005</c:v>
              </c:pt>
              <c:pt idx="288">
                <c:v>4.4000000000000004</c:v>
              </c:pt>
              <c:pt idx="289">
                <c:v>4.4500000000000011</c:v>
              </c:pt>
              <c:pt idx="290">
                <c:v>4.5000000000000009</c:v>
              </c:pt>
              <c:pt idx="291">
                <c:v>4.5500000000000007</c:v>
              </c:pt>
              <c:pt idx="292">
                <c:v>4.6000000000000005</c:v>
              </c:pt>
              <c:pt idx="293">
                <c:v>4.6500000000000012</c:v>
              </c:pt>
              <c:pt idx="294">
                <c:v>4.7000000000000011</c:v>
              </c:pt>
              <c:pt idx="295">
                <c:v>4.7500000000000009</c:v>
              </c:pt>
              <c:pt idx="296">
                <c:v>4.8000000000000007</c:v>
              </c:pt>
              <c:pt idx="297">
                <c:v>4.8500000000000005</c:v>
              </c:pt>
              <c:pt idx="298">
                <c:v>4.9000000000000012</c:v>
              </c:pt>
              <c:pt idx="299">
                <c:v>4.9500000000000011</c:v>
              </c:pt>
              <c:pt idx="300">
                <c:v>5.0000000000000009</c:v>
              </c:pt>
              <c:pt idx="301">
                <c:v>5.0500000000000007</c:v>
              </c:pt>
              <c:pt idx="302">
                <c:v>5.1000000000000005</c:v>
              </c:pt>
              <c:pt idx="303">
                <c:v>5.1500000000000012</c:v>
              </c:pt>
              <c:pt idx="304">
                <c:v>5.2000000000000011</c:v>
              </c:pt>
              <c:pt idx="305">
                <c:v>5.2500000000000009</c:v>
              </c:pt>
              <c:pt idx="306">
                <c:v>5.3000000000000007</c:v>
              </c:pt>
              <c:pt idx="307">
                <c:v>5.3500000000000005</c:v>
              </c:pt>
              <c:pt idx="308">
                <c:v>5.4000000000000012</c:v>
              </c:pt>
              <c:pt idx="309">
                <c:v>5.4500000000000011</c:v>
              </c:pt>
              <c:pt idx="310">
                <c:v>5.5000000000000009</c:v>
              </c:pt>
              <c:pt idx="311">
                <c:v>5.5500000000000007</c:v>
              </c:pt>
              <c:pt idx="312">
                <c:v>5.6000000000000005</c:v>
              </c:pt>
              <c:pt idx="313">
                <c:v>5.6500000000000012</c:v>
              </c:pt>
              <c:pt idx="314">
                <c:v>5.7000000000000011</c:v>
              </c:pt>
              <c:pt idx="315">
                <c:v>5.7500000000000009</c:v>
              </c:pt>
              <c:pt idx="316">
                <c:v>5.8000000000000007</c:v>
              </c:pt>
              <c:pt idx="317">
                <c:v>5.8500000000000005</c:v>
              </c:pt>
              <c:pt idx="318">
                <c:v>5.9000000000000012</c:v>
              </c:pt>
              <c:pt idx="319">
                <c:v>5.9500000000000011</c:v>
              </c:pt>
              <c:pt idx="320">
                <c:v>6.0000000000000009</c:v>
              </c:pt>
              <c:pt idx="321">
                <c:v>6.0500000000000007</c:v>
              </c:pt>
              <c:pt idx="322">
                <c:v>6.1000000000000005</c:v>
              </c:pt>
              <c:pt idx="323">
                <c:v>6.1500000000000012</c:v>
              </c:pt>
              <c:pt idx="324">
                <c:v>6.2000000000000011</c:v>
              </c:pt>
              <c:pt idx="325">
                <c:v>6.2500000000000009</c:v>
              </c:pt>
              <c:pt idx="326">
                <c:v>6.3000000000000007</c:v>
              </c:pt>
              <c:pt idx="327">
                <c:v>6.3500000000000005</c:v>
              </c:pt>
              <c:pt idx="328">
                <c:v>6.4000000000000012</c:v>
              </c:pt>
              <c:pt idx="329">
                <c:v>6.4500000000000011</c:v>
              </c:pt>
              <c:pt idx="330">
                <c:v>6.5000000000000009</c:v>
              </c:pt>
              <c:pt idx="331">
                <c:v>6.5500000000000007</c:v>
              </c:pt>
              <c:pt idx="332">
                <c:v>6.6000000000000005</c:v>
              </c:pt>
              <c:pt idx="333">
                <c:v>6.6500000000000012</c:v>
              </c:pt>
              <c:pt idx="334">
                <c:v>6.7000000000000011</c:v>
              </c:pt>
              <c:pt idx="335">
                <c:v>6.7500000000000009</c:v>
              </c:pt>
              <c:pt idx="336">
                <c:v>6.8000000000000007</c:v>
              </c:pt>
              <c:pt idx="337">
                <c:v>6.8500000000000005</c:v>
              </c:pt>
              <c:pt idx="338">
                <c:v>6.9000000000000012</c:v>
              </c:pt>
              <c:pt idx="339">
                <c:v>6.9500000000000011</c:v>
              </c:pt>
              <c:pt idx="340">
                <c:v>7.0000000000000009</c:v>
              </c:pt>
              <c:pt idx="341">
                <c:v>7.0500000000000007</c:v>
              </c:pt>
              <c:pt idx="342">
                <c:v>7.1000000000000005</c:v>
              </c:pt>
              <c:pt idx="343">
                <c:v>7.1500000000000012</c:v>
              </c:pt>
              <c:pt idx="344">
                <c:v>7.2000000000000011</c:v>
              </c:pt>
              <c:pt idx="345">
                <c:v>7.2500000000000009</c:v>
              </c:pt>
              <c:pt idx="346">
                <c:v>7.3000000000000007</c:v>
              </c:pt>
              <c:pt idx="347">
                <c:v>7.3500000000000005</c:v>
              </c:pt>
              <c:pt idx="348">
                <c:v>7.4000000000000012</c:v>
              </c:pt>
              <c:pt idx="349">
                <c:v>7.4500000000000011</c:v>
              </c:pt>
              <c:pt idx="350">
                <c:v>7.5000000000000009</c:v>
              </c:pt>
              <c:pt idx="351">
                <c:v>7.5500000000000007</c:v>
              </c:pt>
              <c:pt idx="352">
                <c:v>7.6000000000000014</c:v>
              </c:pt>
              <c:pt idx="353">
                <c:v>7.6500000000000012</c:v>
              </c:pt>
              <c:pt idx="354">
                <c:v>7.7000000000000011</c:v>
              </c:pt>
              <c:pt idx="355">
                <c:v>7.7500000000000009</c:v>
              </c:pt>
              <c:pt idx="356">
                <c:v>7.8000000000000007</c:v>
              </c:pt>
              <c:pt idx="357">
                <c:v>7.8500000000000014</c:v>
              </c:pt>
              <c:pt idx="358">
                <c:v>7.9000000000000012</c:v>
              </c:pt>
              <c:pt idx="359">
                <c:v>7.9500000000000011</c:v>
              </c:pt>
              <c:pt idx="360">
                <c:v>8.0000000000000018</c:v>
              </c:pt>
              <c:pt idx="361">
                <c:v>8.0500000000000007</c:v>
              </c:pt>
              <c:pt idx="362">
                <c:v>8.1000000000000014</c:v>
              </c:pt>
              <c:pt idx="363">
                <c:v>8.15</c:v>
              </c:pt>
              <c:pt idx="364">
                <c:v>8.2000000000000011</c:v>
              </c:pt>
              <c:pt idx="365">
                <c:v>8.2500000000000018</c:v>
              </c:pt>
              <c:pt idx="366">
                <c:v>8.3000000000000007</c:v>
              </c:pt>
              <c:pt idx="367">
                <c:v>8.3500000000000014</c:v>
              </c:pt>
              <c:pt idx="368">
                <c:v>8.4</c:v>
              </c:pt>
              <c:pt idx="369">
                <c:v>8.4500000000000011</c:v>
              </c:pt>
              <c:pt idx="370">
                <c:v>8.5000000000000018</c:v>
              </c:pt>
              <c:pt idx="371">
                <c:v>8.5500000000000007</c:v>
              </c:pt>
              <c:pt idx="372">
                <c:v>8.6000000000000014</c:v>
              </c:pt>
              <c:pt idx="373">
                <c:v>8.65</c:v>
              </c:pt>
              <c:pt idx="374">
                <c:v>8.7000000000000011</c:v>
              </c:pt>
              <c:pt idx="375">
                <c:v>8.7500000000000018</c:v>
              </c:pt>
              <c:pt idx="376">
                <c:v>8.8000000000000007</c:v>
              </c:pt>
              <c:pt idx="377">
                <c:v>8.8500000000000014</c:v>
              </c:pt>
              <c:pt idx="378">
                <c:v>8.9</c:v>
              </c:pt>
              <c:pt idx="379">
                <c:v>8.9500000000000011</c:v>
              </c:pt>
              <c:pt idx="380">
                <c:v>9.0000000000000018</c:v>
              </c:pt>
              <c:pt idx="381">
                <c:v>9.0500000000000007</c:v>
              </c:pt>
              <c:pt idx="382">
                <c:v>9.1000000000000014</c:v>
              </c:pt>
              <c:pt idx="383">
                <c:v>9.15</c:v>
              </c:pt>
              <c:pt idx="384">
                <c:v>9.2000000000000011</c:v>
              </c:pt>
              <c:pt idx="385">
                <c:v>9.2500000000000018</c:v>
              </c:pt>
              <c:pt idx="386">
                <c:v>9.3000000000000007</c:v>
              </c:pt>
              <c:pt idx="387">
                <c:v>9.3500000000000014</c:v>
              </c:pt>
              <c:pt idx="388">
                <c:v>9.4</c:v>
              </c:pt>
              <c:pt idx="389">
                <c:v>9.4500000000000011</c:v>
              </c:pt>
              <c:pt idx="390">
                <c:v>9.5000000000000018</c:v>
              </c:pt>
              <c:pt idx="391">
                <c:v>9.5500000000000007</c:v>
              </c:pt>
              <c:pt idx="392">
                <c:v>9.6000000000000014</c:v>
              </c:pt>
              <c:pt idx="393">
                <c:v>9.65</c:v>
              </c:pt>
              <c:pt idx="394">
                <c:v>9.7000000000000011</c:v>
              </c:pt>
              <c:pt idx="395">
                <c:v>9.7500000000000018</c:v>
              </c:pt>
              <c:pt idx="396">
                <c:v>9.8000000000000007</c:v>
              </c:pt>
              <c:pt idx="397">
                <c:v>9.8500000000000014</c:v>
              </c:pt>
              <c:pt idx="398">
                <c:v>9.9</c:v>
              </c:pt>
              <c:pt idx="399">
                <c:v>9.9500000000000011</c:v>
              </c:pt>
            </c:numLit>
          </c:xVal>
          <c:yVal>
            <c:numLit>
              <c:formatCode>General</c:formatCode>
              <c:ptCount val="400"/>
              <c:pt idx="0">
                <c:v>7.666666666666667</c:v>
              </c:pt>
              <c:pt idx="1">
                <c:v>7.6333333333333329</c:v>
              </c:pt>
              <c:pt idx="2">
                <c:v>7.6000000000000005</c:v>
              </c:pt>
              <c:pt idx="3">
                <c:v>7.5666666666666664</c:v>
              </c:pt>
              <c:pt idx="4">
                <c:v>7.5333333333333341</c:v>
              </c:pt>
              <c:pt idx="5">
                <c:v>7.5</c:v>
              </c:pt>
              <c:pt idx="6">
                <c:v>7.4666666666666659</c:v>
              </c:pt>
              <c:pt idx="7">
                <c:v>7.4333333333333336</c:v>
              </c:pt>
              <c:pt idx="8">
                <c:v>7.3999999999999995</c:v>
              </c:pt>
              <c:pt idx="9">
                <c:v>7.3666666666666671</c:v>
              </c:pt>
              <c:pt idx="10">
                <c:v>7.333333333333333</c:v>
              </c:pt>
              <c:pt idx="11">
                <c:v>7.3</c:v>
              </c:pt>
              <c:pt idx="12">
                <c:v>7.2666666666666666</c:v>
              </c:pt>
              <c:pt idx="13">
                <c:v>7.2333333333333334</c:v>
              </c:pt>
              <c:pt idx="14">
                <c:v>7.2</c:v>
              </c:pt>
              <c:pt idx="15">
                <c:v>7.166666666666667</c:v>
              </c:pt>
              <c:pt idx="16">
                <c:v>7.1333333333333329</c:v>
              </c:pt>
              <c:pt idx="17">
                <c:v>7.1000000000000005</c:v>
              </c:pt>
              <c:pt idx="18">
                <c:v>7.0666666666666664</c:v>
              </c:pt>
              <c:pt idx="19">
                <c:v>7.0333333333333341</c:v>
              </c:pt>
              <c:pt idx="20">
                <c:v>7</c:v>
              </c:pt>
              <c:pt idx="21">
                <c:v>6.9666666666666659</c:v>
              </c:pt>
              <c:pt idx="22">
                <c:v>6.9333333333333336</c:v>
              </c:pt>
              <c:pt idx="23">
                <c:v>6.8999999999999995</c:v>
              </c:pt>
              <c:pt idx="24">
                <c:v>6.8666666666666671</c:v>
              </c:pt>
              <c:pt idx="25">
                <c:v>6.833333333333333</c:v>
              </c:pt>
              <c:pt idx="26">
                <c:v>6.8</c:v>
              </c:pt>
              <c:pt idx="27">
                <c:v>6.7666666666666666</c:v>
              </c:pt>
              <c:pt idx="28">
                <c:v>6.7333333333333334</c:v>
              </c:pt>
              <c:pt idx="29">
                <c:v>6.7</c:v>
              </c:pt>
              <c:pt idx="30">
                <c:v>6.666666666666667</c:v>
              </c:pt>
              <c:pt idx="31">
                <c:v>6.6333333333333329</c:v>
              </c:pt>
              <c:pt idx="32">
                <c:v>6.6000000000000005</c:v>
              </c:pt>
              <c:pt idx="33">
                <c:v>6.5666666666666664</c:v>
              </c:pt>
              <c:pt idx="34">
                <c:v>6.5333333333333341</c:v>
              </c:pt>
              <c:pt idx="35">
                <c:v>6.5</c:v>
              </c:pt>
              <c:pt idx="36">
                <c:v>6.4666666666666659</c:v>
              </c:pt>
              <c:pt idx="37">
                <c:v>6.4333333333333336</c:v>
              </c:pt>
              <c:pt idx="38">
                <c:v>6.3999999999999995</c:v>
              </c:pt>
              <c:pt idx="39">
                <c:v>6.3666666666666671</c:v>
              </c:pt>
              <c:pt idx="40">
                <c:v>6.333333333333333</c:v>
              </c:pt>
              <c:pt idx="41">
                <c:v>6.3</c:v>
              </c:pt>
              <c:pt idx="42">
                <c:v>6.2666666666666666</c:v>
              </c:pt>
              <c:pt idx="43">
                <c:v>6.2333333333333334</c:v>
              </c:pt>
              <c:pt idx="44">
                <c:v>6.2</c:v>
              </c:pt>
              <c:pt idx="45">
                <c:v>6.166666666666667</c:v>
              </c:pt>
              <c:pt idx="46">
                <c:v>6.1333333333333337</c:v>
              </c:pt>
              <c:pt idx="47">
                <c:v>6.1</c:v>
              </c:pt>
              <c:pt idx="48">
                <c:v>6.0666666666666664</c:v>
              </c:pt>
              <c:pt idx="49">
                <c:v>6.0333333333333332</c:v>
              </c:pt>
              <c:pt idx="50">
                <c:v>6</c:v>
              </c:pt>
              <c:pt idx="51">
                <c:v>5.9666666666666668</c:v>
              </c:pt>
              <c:pt idx="52">
                <c:v>5.9333333333333327</c:v>
              </c:pt>
              <c:pt idx="53">
                <c:v>5.8999999999999995</c:v>
              </c:pt>
              <c:pt idx="54">
                <c:v>5.8666666666666663</c:v>
              </c:pt>
              <c:pt idx="55">
                <c:v>5.833333333333333</c:v>
              </c:pt>
              <c:pt idx="56">
                <c:v>5.8</c:v>
              </c:pt>
              <c:pt idx="57">
                <c:v>5.7666666666666666</c:v>
              </c:pt>
              <c:pt idx="58">
                <c:v>5.7333333333333334</c:v>
              </c:pt>
              <c:pt idx="59">
                <c:v>5.7</c:v>
              </c:pt>
              <c:pt idx="60">
                <c:v>5.666666666666667</c:v>
              </c:pt>
              <c:pt idx="61">
                <c:v>5.6333333333333337</c:v>
              </c:pt>
              <c:pt idx="62">
                <c:v>5.6</c:v>
              </c:pt>
              <c:pt idx="63">
                <c:v>5.5666666666666664</c:v>
              </c:pt>
              <c:pt idx="64">
                <c:v>5.5333333333333332</c:v>
              </c:pt>
              <c:pt idx="65">
                <c:v>5.5</c:v>
              </c:pt>
              <c:pt idx="66">
                <c:v>5.4666666666666668</c:v>
              </c:pt>
              <c:pt idx="67">
                <c:v>5.4333333333333327</c:v>
              </c:pt>
              <c:pt idx="68">
                <c:v>5.3999999999999995</c:v>
              </c:pt>
              <c:pt idx="69">
                <c:v>5.3666666666666663</c:v>
              </c:pt>
              <c:pt idx="70">
                <c:v>5.333333333333333</c:v>
              </c:pt>
              <c:pt idx="71">
                <c:v>5.3</c:v>
              </c:pt>
              <c:pt idx="72">
                <c:v>5.2666666666666666</c:v>
              </c:pt>
              <c:pt idx="73">
                <c:v>5.2333333333333334</c:v>
              </c:pt>
              <c:pt idx="74">
                <c:v>5.2</c:v>
              </c:pt>
              <c:pt idx="75">
                <c:v>5.166666666666667</c:v>
              </c:pt>
              <c:pt idx="76">
                <c:v>5.1333333333333337</c:v>
              </c:pt>
              <c:pt idx="77">
                <c:v>5.0999999999999996</c:v>
              </c:pt>
              <c:pt idx="78">
                <c:v>5.0666666666666664</c:v>
              </c:pt>
              <c:pt idx="79">
                <c:v>5.0333333333333332</c:v>
              </c:pt>
              <c:pt idx="80">
                <c:v>5</c:v>
              </c:pt>
              <c:pt idx="81">
                <c:v>4.9666666666666668</c:v>
              </c:pt>
              <c:pt idx="82">
                <c:v>4.9333333333333327</c:v>
              </c:pt>
              <c:pt idx="83">
                <c:v>4.8999999999999995</c:v>
              </c:pt>
              <c:pt idx="84">
                <c:v>4.8666666666666663</c:v>
              </c:pt>
              <c:pt idx="85">
                <c:v>4.833333333333333</c:v>
              </c:pt>
              <c:pt idx="86">
                <c:v>4.8</c:v>
              </c:pt>
              <c:pt idx="87">
                <c:v>4.7666666666666666</c:v>
              </c:pt>
              <c:pt idx="88">
                <c:v>4.7333333333333334</c:v>
              </c:pt>
              <c:pt idx="89">
                <c:v>4.7</c:v>
              </c:pt>
              <c:pt idx="90">
                <c:v>4.666666666666667</c:v>
              </c:pt>
              <c:pt idx="91">
                <c:v>4.6333333333333337</c:v>
              </c:pt>
              <c:pt idx="92">
                <c:v>4.5999999999999996</c:v>
              </c:pt>
              <c:pt idx="93">
                <c:v>4.5666666666666664</c:v>
              </c:pt>
              <c:pt idx="94">
                <c:v>4.5333333333333332</c:v>
              </c:pt>
              <c:pt idx="95">
                <c:v>4.5</c:v>
              </c:pt>
              <c:pt idx="96">
                <c:v>4.4666666666666659</c:v>
              </c:pt>
              <c:pt idx="97">
                <c:v>4.4333333333333327</c:v>
              </c:pt>
              <c:pt idx="98">
                <c:v>4.3999999999999995</c:v>
              </c:pt>
              <c:pt idx="99">
                <c:v>4.3666666666666663</c:v>
              </c:pt>
              <c:pt idx="100">
                <c:v>4.333333333333333</c:v>
              </c:pt>
              <c:pt idx="101">
                <c:v>4.3</c:v>
              </c:pt>
              <c:pt idx="102">
                <c:v>4.2666666666666666</c:v>
              </c:pt>
              <c:pt idx="103">
                <c:v>4.2333333333333334</c:v>
              </c:pt>
              <c:pt idx="104">
                <c:v>4.2</c:v>
              </c:pt>
              <c:pt idx="105">
                <c:v>4.166666666666667</c:v>
              </c:pt>
              <c:pt idx="106">
                <c:v>4.1333333333333329</c:v>
              </c:pt>
              <c:pt idx="107">
                <c:v>4.0999999999999996</c:v>
              </c:pt>
              <c:pt idx="108">
                <c:v>4.0666666666666664</c:v>
              </c:pt>
              <c:pt idx="109">
                <c:v>4.0333333333333332</c:v>
              </c:pt>
              <c:pt idx="110">
                <c:v>4</c:v>
              </c:pt>
              <c:pt idx="111">
                <c:v>3.9666666666666663</c:v>
              </c:pt>
              <c:pt idx="112">
                <c:v>3.9333333333333331</c:v>
              </c:pt>
              <c:pt idx="113">
                <c:v>3.9</c:v>
              </c:pt>
              <c:pt idx="114">
                <c:v>3.8666666666666667</c:v>
              </c:pt>
              <c:pt idx="115">
                <c:v>3.8333333333333335</c:v>
              </c:pt>
              <c:pt idx="116">
                <c:v>3.7999999999999994</c:v>
              </c:pt>
              <c:pt idx="117">
                <c:v>3.7666666666666662</c:v>
              </c:pt>
              <c:pt idx="118">
                <c:v>3.7333333333333329</c:v>
              </c:pt>
              <c:pt idx="119">
                <c:v>3.6999999999999997</c:v>
              </c:pt>
              <c:pt idx="120">
                <c:v>3.6666666666666665</c:v>
              </c:pt>
              <c:pt idx="121">
                <c:v>3.6333333333333333</c:v>
              </c:pt>
              <c:pt idx="122">
                <c:v>3.5999999999999996</c:v>
              </c:pt>
              <c:pt idx="123">
                <c:v>3.5666666666666664</c:v>
              </c:pt>
              <c:pt idx="124">
                <c:v>3.5333333333333332</c:v>
              </c:pt>
              <c:pt idx="125">
                <c:v>3.4999999999999996</c:v>
              </c:pt>
              <c:pt idx="126">
                <c:v>3.4666666666666663</c:v>
              </c:pt>
              <c:pt idx="127">
                <c:v>3.4333333333333331</c:v>
              </c:pt>
              <c:pt idx="128">
                <c:v>3.4</c:v>
              </c:pt>
              <c:pt idx="129">
                <c:v>3.3666666666666667</c:v>
              </c:pt>
              <c:pt idx="130">
                <c:v>3.333333333333333</c:v>
              </c:pt>
              <c:pt idx="131">
                <c:v>3.3</c:v>
              </c:pt>
              <c:pt idx="132">
                <c:v>3.2666666666666662</c:v>
              </c:pt>
              <c:pt idx="133">
                <c:v>3.2333333333333329</c:v>
              </c:pt>
              <c:pt idx="134">
                <c:v>3.1999999999999997</c:v>
              </c:pt>
              <c:pt idx="135">
                <c:v>3.1666666666666665</c:v>
              </c:pt>
              <c:pt idx="136">
                <c:v>3.1333333333333333</c:v>
              </c:pt>
              <c:pt idx="137">
                <c:v>3.0999999999999996</c:v>
              </c:pt>
              <c:pt idx="138">
                <c:v>3.0666666666666664</c:v>
              </c:pt>
              <c:pt idx="139">
                <c:v>3.0333333333333332</c:v>
              </c:pt>
              <c:pt idx="140">
                <c:v>2.9999999999999996</c:v>
              </c:pt>
              <c:pt idx="141">
                <c:v>2.9666666666666663</c:v>
              </c:pt>
              <c:pt idx="142">
                <c:v>2.9333333333333331</c:v>
              </c:pt>
              <c:pt idx="143">
                <c:v>2.9</c:v>
              </c:pt>
              <c:pt idx="144">
                <c:v>2.8666666666666667</c:v>
              </c:pt>
              <c:pt idx="145">
                <c:v>2.833333333333333</c:v>
              </c:pt>
              <c:pt idx="146">
                <c:v>2.8</c:v>
              </c:pt>
              <c:pt idx="147">
                <c:v>2.7666666666666662</c:v>
              </c:pt>
              <c:pt idx="148">
                <c:v>2.7333333333333329</c:v>
              </c:pt>
              <c:pt idx="149">
                <c:v>2.6999999999999997</c:v>
              </c:pt>
              <c:pt idx="150">
                <c:v>2.6666666666666665</c:v>
              </c:pt>
              <c:pt idx="151">
                <c:v>2.6333333333333333</c:v>
              </c:pt>
              <c:pt idx="152">
                <c:v>2.5999999999999996</c:v>
              </c:pt>
              <c:pt idx="153">
                <c:v>2.5666666666666664</c:v>
              </c:pt>
              <c:pt idx="154">
                <c:v>2.5333333333333328</c:v>
              </c:pt>
              <c:pt idx="155">
                <c:v>2.4999999999999996</c:v>
              </c:pt>
              <c:pt idx="156">
                <c:v>2.4666666666666663</c:v>
              </c:pt>
              <c:pt idx="157">
                <c:v>2.4333333333333331</c:v>
              </c:pt>
              <c:pt idx="158">
                <c:v>2.4</c:v>
              </c:pt>
              <c:pt idx="159">
                <c:v>2.3666666666666663</c:v>
              </c:pt>
              <c:pt idx="160">
                <c:v>2.333333333333333</c:v>
              </c:pt>
              <c:pt idx="161">
                <c:v>2.2999999999999998</c:v>
              </c:pt>
              <c:pt idx="162">
                <c:v>2.2666666666666662</c:v>
              </c:pt>
              <c:pt idx="163">
                <c:v>2.2333333333333329</c:v>
              </c:pt>
              <c:pt idx="164">
                <c:v>2.1999999999999997</c:v>
              </c:pt>
              <c:pt idx="165">
                <c:v>2.1666666666666665</c:v>
              </c:pt>
              <c:pt idx="166">
                <c:v>2.1333333333333329</c:v>
              </c:pt>
              <c:pt idx="167">
                <c:v>2.0999999999999996</c:v>
              </c:pt>
              <c:pt idx="168">
                <c:v>2.0666666666666664</c:v>
              </c:pt>
              <c:pt idx="169">
                <c:v>2.0333333333333332</c:v>
              </c:pt>
              <c:pt idx="170">
                <c:v>1.9999999999999998</c:v>
              </c:pt>
              <c:pt idx="171">
                <c:v>1.9666666666666663</c:v>
              </c:pt>
              <c:pt idx="172">
                <c:v>1.9333333333333329</c:v>
              </c:pt>
              <c:pt idx="173">
                <c:v>1.8999999999999997</c:v>
              </c:pt>
              <c:pt idx="174">
                <c:v>1.8666666666666665</c:v>
              </c:pt>
              <c:pt idx="175">
                <c:v>1.833333333333333</c:v>
              </c:pt>
              <c:pt idx="176">
                <c:v>1.7999999999999996</c:v>
              </c:pt>
              <c:pt idx="177">
                <c:v>1.7666666666666664</c:v>
              </c:pt>
              <c:pt idx="178">
                <c:v>1.7333333333333329</c:v>
              </c:pt>
              <c:pt idx="179">
                <c:v>1.6999999999999997</c:v>
              </c:pt>
              <c:pt idx="180">
                <c:v>1.6666666666666663</c:v>
              </c:pt>
              <c:pt idx="181">
                <c:v>1.6333333333333331</c:v>
              </c:pt>
              <c:pt idx="182">
                <c:v>1.5999999999999996</c:v>
              </c:pt>
              <c:pt idx="183">
                <c:v>1.5666666666666664</c:v>
              </c:pt>
              <c:pt idx="184">
                <c:v>1.533333333333333</c:v>
              </c:pt>
              <c:pt idx="185">
                <c:v>1.4999999999999996</c:v>
              </c:pt>
              <c:pt idx="186">
                <c:v>1.4666666666666663</c:v>
              </c:pt>
              <c:pt idx="187">
                <c:v>1.4333333333333329</c:v>
              </c:pt>
              <c:pt idx="188">
                <c:v>1.3999999999999997</c:v>
              </c:pt>
              <c:pt idx="189">
                <c:v>1.3666666666666663</c:v>
              </c:pt>
              <c:pt idx="190">
                <c:v>1.333333333333333</c:v>
              </c:pt>
              <c:pt idx="191">
                <c:v>1.2999999999999996</c:v>
              </c:pt>
              <c:pt idx="192">
                <c:v>1.2666666666666664</c:v>
              </c:pt>
              <c:pt idx="193">
                <c:v>1.2333333333333329</c:v>
              </c:pt>
              <c:pt idx="194">
                <c:v>1.1999999999999997</c:v>
              </c:pt>
              <c:pt idx="195">
                <c:v>1.1666666666666663</c:v>
              </c:pt>
              <c:pt idx="196">
                <c:v>1.1333333333333329</c:v>
              </c:pt>
              <c:pt idx="197">
                <c:v>1.0999999999999996</c:v>
              </c:pt>
              <c:pt idx="198">
                <c:v>1.0666666666666662</c:v>
              </c:pt>
              <c:pt idx="199">
                <c:v>1.033333333333333</c:v>
              </c:pt>
              <c:pt idx="200">
                <c:v>0.99999999999999967</c:v>
              </c:pt>
              <c:pt idx="201">
                <c:v>0.96666666666666634</c:v>
              </c:pt>
              <c:pt idx="202">
                <c:v>0.9333333333333329</c:v>
              </c:pt>
              <c:pt idx="203">
                <c:v>0.89999999999999958</c:v>
              </c:pt>
              <c:pt idx="204">
                <c:v>0.86666666666666625</c:v>
              </c:pt>
              <c:pt idx="205">
                <c:v>0.83333333333333293</c:v>
              </c:pt>
              <c:pt idx="206">
                <c:v>0.7999999999999996</c:v>
              </c:pt>
              <c:pt idx="207">
                <c:v>0.76666666666666627</c:v>
              </c:pt>
              <c:pt idx="208">
                <c:v>0.73333333333333295</c:v>
              </c:pt>
              <c:pt idx="209">
                <c:v>0.69999999999999962</c:v>
              </c:pt>
              <c:pt idx="210">
                <c:v>0.6666666666666663</c:v>
              </c:pt>
              <c:pt idx="211">
                <c:v>0.63333333333333297</c:v>
              </c:pt>
              <c:pt idx="212">
                <c:v>0.59999999999999964</c:v>
              </c:pt>
              <c:pt idx="213">
                <c:v>0.56666666666666632</c:v>
              </c:pt>
              <c:pt idx="214">
                <c:v>0.53333333333333288</c:v>
              </c:pt>
              <c:pt idx="215">
                <c:v>0.49999999999999961</c:v>
              </c:pt>
              <c:pt idx="216">
                <c:v>0.46666666666666629</c:v>
              </c:pt>
              <c:pt idx="217">
                <c:v>0.4333333333333329</c:v>
              </c:pt>
              <c:pt idx="218">
                <c:v>0.39999999999999963</c:v>
              </c:pt>
              <c:pt idx="219">
                <c:v>0.36666666666666625</c:v>
              </c:pt>
              <c:pt idx="220">
                <c:v>0.33333333333333287</c:v>
              </c:pt>
              <c:pt idx="221">
                <c:v>0.29999999999999954</c:v>
              </c:pt>
              <c:pt idx="222">
                <c:v>0.26666666666666633</c:v>
              </c:pt>
              <c:pt idx="223">
                <c:v>0.23333333333333295</c:v>
              </c:pt>
              <c:pt idx="224">
                <c:v>0.19999999999999959</c:v>
              </c:pt>
              <c:pt idx="225">
                <c:v>0.16666666666666621</c:v>
              </c:pt>
              <c:pt idx="226">
                <c:v>0.13333333333333286</c:v>
              </c:pt>
              <c:pt idx="227">
                <c:v>9.9999999999999645E-2</c:v>
              </c:pt>
              <c:pt idx="228">
                <c:v>6.6666666666666277E-2</c:v>
              </c:pt>
              <c:pt idx="229">
                <c:v>3.3333333333332917E-2</c:v>
              </c:pt>
              <c:pt idx="230">
                <c:v>-4.4408920985006262E-16</c:v>
              </c:pt>
              <c:pt idx="231">
                <c:v>-3.3333333333333805E-2</c:v>
              </c:pt>
              <c:pt idx="232">
                <c:v>-6.6666666666667027E-2</c:v>
              </c:pt>
              <c:pt idx="233">
                <c:v>-0.10000000000000038</c:v>
              </c:pt>
              <c:pt idx="234">
                <c:v>-0.13333333333333375</c:v>
              </c:pt>
              <c:pt idx="235">
                <c:v>-0.1666666666666671</c:v>
              </c:pt>
              <c:pt idx="236">
                <c:v>-0.20000000000000048</c:v>
              </c:pt>
              <c:pt idx="237">
                <c:v>-0.23333333333333384</c:v>
              </c:pt>
              <c:pt idx="238">
                <c:v>-0.26666666666666705</c:v>
              </c:pt>
              <c:pt idx="239">
                <c:v>-0.30000000000000043</c:v>
              </c:pt>
              <c:pt idx="240">
                <c:v>-0.33333333333333393</c:v>
              </c:pt>
              <c:pt idx="241">
                <c:v>-0.36666666666666714</c:v>
              </c:pt>
              <c:pt idx="242">
                <c:v>-0.40000000000000036</c:v>
              </c:pt>
              <c:pt idx="243">
                <c:v>-0.43333333333333385</c:v>
              </c:pt>
              <c:pt idx="244">
                <c:v>-0.46666666666666706</c:v>
              </c:pt>
              <c:pt idx="245">
                <c:v>-0.50000000000000056</c:v>
              </c:pt>
              <c:pt idx="246">
                <c:v>-0.53333333333333377</c:v>
              </c:pt>
              <c:pt idx="247">
                <c:v>-0.56666666666666698</c:v>
              </c:pt>
              <c:pt idx="248">
                <c:v>-0.60000000000000053</c:v>
              </c:pt>
              <c:pt idx="249">
                <c:v>-0.63333333333333375</c:v>
              </c:pt>
              <c:pt idx="250">
                <c:v>-0.6666666666666673</c:v>
              </c:pt>
              <c:pt idx="251">
                <c:v>-0.70000000000000051</c:v>
              </c:pt>
              <c:pt idx="252">
                <c:v>-0.73333333333333373</c:v>
              </c:pt>
              <c:pt idx="253">
                <c:v>-0.76666666666666716</c:v>
              </c:pt>
              <c:pt idx="254">
                <c:v>-0.80000000000000038</c:v>
              </c:pt>
              <c:pt idx="255">
                <c:v>-0.83333333333333393</c:v>
              </c:pt>
              <c:pt idx="256">
                <c:v>-0.86666666666666714</c:v>
              </c:pt>
              <c:pt idx="257">
                <c:v>-0.90000000000000036</c:v>
              </c:pt>
              <c:pt idx="258">
                <c:v>-0.9333333333333339</c:v>
              </c:pt>
              <c:pt idx="259">
                <c:v>-0.96666666666666712</c:v>
              </c:pt>
              <c:pt idx="260">
                <c:v>-1.0000000000000007</c:v>
              </c:pt>
              <c:pt idx="261">
                <c:v>-1.0333333333333339</c:v>
              </c:pt>
              <c:pt idx="262">
                <c:v>-1.0666666666666671</c:v>
              </c:pt>
              <c:pt idx="263">
                <c:v>-1.1000000000000005</c:v>
              </c:pt>
              <c:pt idx="264">
                <c:v>-1.1333333333333337</c:v>
              </c:pt>
              <c:pt idx="265">
                <c:v>-1.1666666666666672</c:v>
              </c:pt>
              <c:pt idx="266">
                <c:v>-1.2000000000000004</c:v>
              </c:pt>
              <c:pt idx="267">
                <c:v>-1.2333333333333336</c:v>
              </c:pt>
              <c:pt idx="268">
                <c:v>-1.2666666666666673</c:v>
              </c:pt>
              <c:pt idx="269">
                <c:v>-1.3000000000000005</c:v>
              </c:pt>
              <c:pt idx="270">
                <c:v>-1.3333333333333339</c:v>
              </c:pt>
              <c:pt idx="271">
                <c:v>-1.3666666666666671</c:v>
              </c:pt>
              <c:pt idx="272">
                <c:v>-1.4000000000000004</c:v>
              </c:pt>
              <c:pt idx="273">
                <c:v>-1.4333333333333338</c:v>
              </c:pt>
              <c:pt idx="274">
                <c:v>-1.466666666666667</c:v>
              </c:pt>
              <c:pt idx="275">
                <c:v>-1.5000000000000007</c:v>
              </c:pt>
              <c:pt idx="276">
                <c:v>-1.5333333333333339</c:v>
              </c:pt>
              <c:pt idx="277">
                <c:v>-1.5666666666666673</c:v>
              </c:pt>
              <c:pt idx="278">
                <c:v>-1.6000000000000005</c:v>
              </c:pt>
              <c:pt idx="279">
                <c:v>-1.6333333333333337</c:v>
              </c:pt>
              <c:pt idx="280">
                <c:v>-1.6666666666666672</c:v>
              </c:pt>
              <c:pt idx="281">
                <c:v>-1.7000000000000004</c:v>
              </c:pt>
              <c:pt idx="282">
                <c:v>-1.7333333333333336</c:v>
              </c:pt>
              <c:pt idx="283">
                <c:v>-1.7666666666666668</c:v>
              </c:pt>
              <c:pt idx="284">
                <c:v>-1.8000000000000007</c:v>
              </c:pt>
              <c:pt idx="285">
                <c:v>-1.8333333333333339</c:v>
              </c:pt>
              <c:pt idx="286">
                <c:v>-1.8666666666666671</c:v>
              </c:pt>
              <c:pt idx="287">
                <c:v>-1.9000000000000004</c:v>
              </c:pt>
              <c:pt idx="288">
                <c:v>-1.9333333333333336</c:v>
              </c:pt>
              <c:pt idx="289">
                <c:v>-1.9666666666666675</c:v>
              </c:pt>
              <c:pt idx="290">
                <c:v>-2.0000000000000004</c:v>
              </c:pt>
              <c:pt idx="291">
                <c:v>-2.0333333333333337</c:v>
              </c:pt>
              <c:pt idx="292">
                <c:v>-2.0666666666666669</c:v>
              </c:pt>
              <c:pt idx="293">
                <c:v>-2.100000000000001</c:v>
              </c:pt>
              <c:pt idx="294">
                <c:v>-2.1333333333333342</c:v>
              </c:pt>
              <c:pt idx="295">
                <c:v>-2.1666666666666674</c:v>
              </c:pt>
              <c:pt idx="296">
                <c:v>-2.2000000000000006</c:v>
              </c:pt>
              <c:pt idx="297">
                <c:v>-2.2333333333333338</c:v>
              </c:pt>
              <c:pt idx="298">
                <c:v>-2.2666666666666675</c:v>
              </c:pt>
              <c:pt idx="299">
                <c:v>-2.3000000000000007</c:v>
              </c:pt>
              <c:pt idx="300">
                <c:v>-2.3333333333333339</c:v>
              </c:pt>
              <c:pt idx="301">
                <c:v>-2.3666666666666671</c:v>
              </c:pt>
              <c:pt idx="302">
                <c:v>-2.4000000000000004</c:v>
              </c:pt>
              <c:pt idx="303">
                <c:v>-2.433333333333334</c:v>
              </c:pt>
              <c:pt idx="304">
                <c:v>-2.4666666666666672</c:v>
              </c:pt>
              <c:pt idx="305">
                <c:v>-2.5000000000000004</c:v>
              </c:pt>
              <c:pt idx="306">
                <c:v>-2.5333333333333337</c:v>
              </c:pt>
              <c:pt idx="307">
                <c:v>-2.5666666666666669</c:v>
              </c:pt>
              <c:pt idx="308">
                <c:v>-2.600000000000001</c:v>
              </c:pt>
              <c:pt idx="309">
                <c:v>-2.6333333333333342</c:v>
              </c:pt>
              <c:pt idx="310">
                <c:v>-2.6666666666666674</c:v>
              </c:pt>
              <c:pt idx="311">
                <c:v>-2.7000000000000006</c:v>
              </c:pt>
              <c:pt idx="312">
                <c:v>-2.7333333333333338</c:v>
              </c:pt>
              <c:pt idx="313">
                <c:v>-2.7666666666666675</c:v>
              </c:pt>
              <c:pt idx="314">
                <c:v>-2.8000000000000007</c:v>
              </c:pt>
              <c:pt idx="315">
                <c:v>-2.8333333333333339</c:v>
              </c:pt>
              <c:pt idx="316">
                <c:v>-2.8666666666666671</c:v>
              </c:pt>
              <c:pt idx="317">
                <c:v>-2.9000000000000004</c:v>
              </c:pt>
              <c:pt idx="318">
                <c:v>-2.933333333333334</c:v>
              </c:pt>
              <c:pt idx="319">
                <c:v>-2.9666666666666672</c:v>
              </c:pt>
              <c:pt idx="320">
                <c:v>-3.0000000000000004</c:v>
              </c:pt>
              <c:pt idx="321">
                <c:v>-3.0333333333333337</c:v>
              </c:pt>
              <c:pt idx="322">
                <c:v>-3.0666666666666669</c:v>
              </c:pt>
              <c:pt idx="323">
                <c:v>-3.100000000000001</c:v>
              </c:pt>
              <c:pt idx="324">
                <c:v>-3.1333333333333342</c:v>
              </c:pt>
              <c:pt idx="325">
                <c:v>-3.1666666666666674</c:v>
              </c:pt>
              <c:pt idx="326">
                <c:v>-3.2000000000000006</c:v>
              </c:pt>
              <c:pt idx="327">
                <c:v>-3.2333333333333338</c:v>
              </c:pt>
              <c:pt idx="328">
                <c:v>-3.2666666666666675</c:v>
              </c:pt>
              <c:pt idx="329">
                <c:v>-3.3000000000000007</c:v>
              </c:pt>
              <c:pt idx="330">
                <c:v>-3.3333333333333339</c:v>
              </c:pt>
              <c:pt idx="331">
                <c:v>-3.3666666666666671</c:v>
              </c:pt>
              <c:pt idx="332">
                <c:v>-3.4000000000000004</c:v>
              </c:pt>
              <c:pt idx="333">
                <c:v>-3.433333333333334</c:v>
              </c:pt>
              <c:pt idx="334">
                <c:v>-3.4666666666666672</c:v>
              </c:pt>
              <c:pt idx="335">
                <c:v>-3.5000000000000004</c:v>
              </c:pt>
              <c:pt idx="336">
                <c:v>-3.5333333333333337</c:v>
              </c:pt>
              <c:pt idx="337">
                <c:v>-3.5666666666666669</c:v>
              </c:pt>
              <c:pt idx="338">
                <c:v>-3.600000000000001</c:v>
              </c:pt>
              <c:pt idx="339">
                <c:v>-3.6333333333333342</c:v>
              </c:pt>
              <c:pt idx="340">
                <c:v>-3.6666666666666674</c:v>
              </c:pt>
              <c:pt idx="341">
                <c:v>-3.7000000000000006</c:v>
              </c:pt>
              <c:pt idx="342">
                <c:v>-3.7333333333333338</c:v>
              </c:pt>
              <c:pt idx="343">
                <c:v>-3.7666666666666675</c:v>
              </c:pt>
              <c:pt idx="344">
                <c:v>-3.8000000000000007</c:v>
              </c:pt>
              <c:pt idx="345">
                <c:v>-3.8333333333333339</c:v>
              </c:pt>
              <c:pt idx="346">
                <c:v>-3.8666666666666671</c:v>
              </c:pt>
              <c:pt idx="347">
                <c:v>-3.9000000000000004</c:v>
              </c:pt>
              <c:pt idx="348">
                <c:v>-3.933333333333334</c:v>
              </c:pt>
              <c:pt idx="349">
                <c:v>-3.9666666666666672</c:v>
              </c:pt>
              <c:pt idx="350">
                <c:v>-4.0000000000000009</c:v>
              </c:pt>
              <c:pt idx="351">
                <c:v>-4.0333333333333341</c:v>
              </c:pt>
              <c:pt idx="352">
                <c:v>-4.0666666666666673</c:v>
              </c:pt>
              <c:pt idx="353">
                <c:v>-4.1000000000000005</c:v>
              </c:pt>
              <c:pt idx="354">
                <c:v>-4.1333333333333337</c:v>
              </c:pt>
              <c:pt idx="355">
                <c:v>-4.166666666666667</c:v>
              </c:pt>
              <c:pt idx="356">
                <c:v>-4.2</c:v>
              </c:pt>
              <c:pt idx="357">
                <c:v>-4.2333333333333343</c:v>
              </c:pt>
              <c:pt idx="358">
                <c:v>-4.2666666666666675</c:v>
              </c:pt>
              <c:pt idx="359">
                <c:v>-4.3000000000000007</c:v>
              </c:pt>
              <c:pt idx="360">
                <c:v>-4.3333333333333348</c:v>
              </c:pt>
              <c:pt idx="361">
                <c:v>-4.3666666666666671</c:v>
              </c:pt>
              <c:pt idx="362">
                <c:v>-4.4000000000000012</c:v>
              </c:pt>
              <c:pt idx="363">
                <c:v>-4.4333333333333336</c:v>
              </c:pt>
              <c:pt idx="364">
                <c:v>-4.4666666666666677</c:v>
              </c:pt>
              <c:pt idx="365">
                <c:v>-4.5000000000000009</c:v>
              </c:pt>
              <c:pt idx="366">
                <c:v>-4.5333333333333341</c:v>
              </c:pt>
              <c:pt idx="367">
                <c:v>-4.5666666666666673</c:v>
              </c:pt>
              <c:pt idx="368">
                <c:v>-4.6000000000000005</c:v>
              </c:pt>
              <c:pt idx="369">
                <c:v>-4.6333333333333337</c:v>
              </c:pt>
              <c:pt idx="370">
                <c:v>-4.6666666666666679</c:v>
              </c:pt>
              <c:pt idx="371">
                <c:v>-4.7</c:v>
              </c:pt>
              <c:pt idx="372">
                <c:v>-4.7333333333333343</c:v>
              </c:pt>
              <c:pt idx="373">
                <c:v>-4.7666666666666666</c:v>
              </c:pt>
              <c:pt idx="374">
                <c:v>-4.8000000000000007</c:v>
              </c:pt>
              <c:pt idx="375">
                <c:v>-4.8333333333333348</c:v>
              </c:pt>
              <c:pt idx="376">
                <c:v>-4.8666666666666671</c:v>
              </c:pt>
              <c:pt idx="377">
                <c:v>-4.9000000000000012</c:v>
              </c:pt>
              <c:pt idx="378">
                <c:v>-4.9333333333333336</c:v>
              </c:pt>
              <c:pt idx="379">
                <c:v>-4.9666666666666677</c:v>
              </c:pt>
              <c:pt idx="380">
                <c:v>-5.0000000000000009</c:v>
              </c:pt>
              <c:pt idx="381">
                <c:v>-5.0333333333333341</c:v>
              </c:pt>
              <c:pt idx="382">
                <c:v>-5.0666666666666673</c:v>
              </c:pt>
              <c:pt idx="383">
                <c:v>-5.1000000000000005</c:v>
              </c:pt>
              <c:pt idx="384">
                <c:v>-5.1333333333333337</c:v>
              </c:pt>
              <c:pt idx="385">
                <c:v>-5.1666666666666679</c:v>
              </c:pt>
              <c:pt idx="386">
                <c:v>-5.2</c:v>
              </c:pt>
              <c:pt idx="387">
                <c:v>-5.2333333333333343</c:v>
              </c:pt>
              <c:pt idx="388">
                <c:v>-5.2666666666666666</c:v>
              </c:pt>
              <c:pt idx="389">
                <c:v>-5.3000000000000007</c:v>
              </c:pt>
              <c:pt idx="390">
                <c:v>-5.3333333333333348</c:v>
              </c:pt>
              <c:pt idx="391">
                <c:v>-5.3666666666666671</c:v>
              </c:pt>
              <c:pt idx="392">
                <c:v>-5.4000000000000012</c:v>
              </c:pt>
              <c:pt idx="393">
                <c:v>-5.4333333333333336</c:v>
              </c:pt>
              <c:pt idx="394">
                <c:v>-5.4666666666666677</c:v>
              </c:pt>
              <c:pt idx="395">
                <c:v>-5.5000000000000009</c:v>
              </c:pt>
              <c:pt idx="396">
                <c:v>-5.5333333333333341</c:v>
              </c:pt>
              <c:pt idx="397">
                <c:v>-5.5666666666666673</c:v>
              </c:pt>
              <c:pt idx="398">
                <c:v>-5.6000000000000005</c:v>
              </c:pt>
              <c:pt idx="399">
                <c:v>-5.6333333333333337</c:v>
              </c:pt>
            </c:numLit>
          </c:yVal>
          <c:smooth val="0"/>
          <c:extLst>
            <c:ext xmlns:c16="http://schemas.microsoft.com/office/drawing/2014/chart" uri="{C3380CC4-5D6E-409C-BE32-E72D297353CC}">
              <c16:uniqueId val="{00000001-7B2D-4FEC-8E9F-7AB549EA04CF}"/>
            </c:ext>
          </c:extLst>
        </c:ser>
        <c:ser>
          <c:idx val="1"/>
          <c:order val="1"/>
          <c:tx>
            <c:v>x + 2y = 1</c:v>
          </c:tx>
          <c:marker>
            <c:symbol val="none"/>
          </c:marker>
          <c:xVal>
            <c:numLit>
              <c:formatCode>General</c:formatCode>
              <c:ptCount val="400"/>
              <c:pt idx="0">
                <c:v>-10</c:v>
              </c:pt>
              <c:pt idx="1">
                <c:v>-9.9499999999999993</c:v>
              </c:pt>
              <c:pt idx="2">
                <c:v>-9.9</c:v>
              </c:pt>
              <c:pt idx="3">
                <c:v>-9.85</c:v>
              </c:pt>
              <c:pt idx="4">
                <c:v>-9.8000000000000007</c:v>
              </c:pt>
              <c:pt idx="5">
                <c:v>-9.75</c:v>
              </c:pt>
              <c:pt idx="6">
                <c:v>-9.6999999999999993</c:v>
              </c:pt>
              <c:pt idx="7">
                <c:v>-9.65</c:v>
              </c:pt>
              <c:pt idx="8">
                <c:v>-9.6</c:v>
              </c:pt>
              <c:pt idx="9">
                <c:v>-9.5500000000000007</c:v>
              </c:pt>
              <c:pt idx="10">
                <c:v>-9.5</c:v>
              </c:pt>
              <c:pt idx="11">
                <c:v>-9.4499999999999993</c:v>
              </c:pt>
              <c:pt idx="12">
                <c:v>-9.4</c:v>
              </c:pt>
              <c:pt idx="13">
                <c:v>-9.35</c:v>
              </c:pt>
              <c:pt idx="14">
                <c:v>-9.3000000000000007</c:v>
              </c:pt>
              <c:pt idx="15">
                <c:v>-9.25</c:v>
              </c:pt>
              <c:pt idx="16">
                <c:v>-9.1999999999999993</c:v>
              </c:pt>
              <c:pt idx="17">
                <c:v>-9.15</c:v>
              </c:pt>
              <c:pt idx="18">
                <c:v>-9.1</c:v>
              </c:pt>
              <c:pt idx="19">
                <c:v>-9.0500000000000007</c:v>
              </c:pt>
              <c:pt idx="20">
                <c:v>-9</c:v>
              </c:pt>
              <c:pt idx="21">
                <c:v>-8.9499999999999993</c:v>
              </c:pt>
              <c:pt idx="22">
                <c:v>-8.9</c:v>
              </c:pt>
              <c:pt idx="23">
                <c:v>-8.85</c:v>
              </c:pt>
              <c:pt idx="24">
                <c:v>-8.8000000000000007</c:v>
              </c:pt>
              <c:pt idx="25">
                <c:v>-8.75</c:v>
              </c:pt>
              <c:pt idx="26">
                <c:v>-8.6999999999999993</c:v>
              </c:pt>
              <c:pt idx="27">
                <c:v>-8.65</c:v>
              </c:pt>
              <c:pt idx="28">
                <c:v>-8.6</c:v>
              </c:pt>
              <c:pt idx="29">
                <c:v>-8.5500000000000007</c:v>
              </c:pt>
              <c:pt idx="30">
                <c:v>-8.5</c:v>
              </c:pt>
              <c:pt idx="31">
                <c:v>-8.4499999999999993</c:v>
              </c:pt>
              <c:pt idx="32">
                <c:v>-8.4</c:v>
              </c:pt>
              <c:pt idx="33">
                <c:v>-8.35</c:v>
              </c:pt>
              <c:pt idx="34">
                <c:v>-8.3000000000000007</c:v>
              </c:pt>
              <c:pt idx="35">
                <c:v>-8.25</c:v>
              </c:pt>
              <c:pt idx="36">
                <c:v>-8.1999999999999993</c:v>
              </c:pt>
              <c:pt idx="37">
                <c:v>-8.15</c:v>
              </c:pt>
              <c:pt idx="38">
                <c:v>-8.1</c:v>
              </c:pt>
              <c:pt idx="39">
                <c:v>-8.0500000000000007</c:v>
              </c:pt>
              <c:pt idx="40">
                <c:v>-8</c:v>
              </c:pt>
              <c:pt idx="41">
                <c:v>-7.95</c:v>
              </c:pt>
              <c:pt idx="42">
                <c:v>-7.8999999999999995</c:v>
              </c:pt>
              <c:pt idx="43">
                <c:v>-7.85</c:v>
              </c:pt>
              <c:pt idx="44">
                <c:v>-7.8</c:v>
              </c:pt>
              <c:pt idx="45">
                <c:v>-7.75</c:v>
              </c:pt>
              <c:pt idx="46">
                <c:v>-7.7</c:v>
              </c:pt>
              <c:pt idx="47">
                <c:v>-7.6499999999999995</c:v>
              </c:pt>
              <c:pt idx="48">
                <c:v>-7.6</c:v>
              </c:pt>
              <c:pt idx="49">
                <c:v>-7.55</c:v>
              </c:pt>
              <c:pt idx="50">
                <c:v>-7.5</c:v>
              </c:pt>
              <c:pt idx="51">
                <c:v>-7.45</c:v>
              </c:pt>
              <c:pt idx="52">
                <c:v>-7.3999999999999995</c:v>
              </c:pt>
              <c:pt idx="53">
                <c:v>-7.35</c:v>
              </c:pt>
              <c:pt idx="54">
                <c:v>-7.3</c:v>
              </c:pt>
              <c:pt idx="55">
                <c:v>-7.25</c:v>
              </c:pt>
              <c:pt idx="56">
                <c:v>-7.2</c:v>
              </c:pt>
              <c:pt idx="57">
                <c:v>-7.1499999999999995</c:v>
              </c:pt>
              <c:pt idx="58">
                <c:v>-7.1</c:v>
              </c:pt>
              <c:pt idx="59">
                <c:v>-7.05</c:v>
              </c:pt>
              <c:pt idx="60">
                <c:v>-7</c:v>
              </c:pt>
              <c:pt idx="61">
                <c:v>-6.95</c:v>
              </c:pt>
              <c:pt idx="62">
                <c:v>-6.8999999999999995</c:v>
              </c:pt>
              <c:pt idx="63">
                <c:v>-6.85</c:v>
              </c:pt>
              <c:pt idx="64">
                <c:v>-6.8</c:v>
              </c:pt>
              <c:pt idx="65">
                <c:v>-6.75</c:v>
              </c:pt>
              <c:pt idx="66">
                <c:v>-6.7</c:v>
              </c:pt>
              <c:pt idx="67">
                <c:v>-6.6499999999999995</c:v>
              </c:pt>
              <c:pt idx="68">
                <c:v>-6.6</c:v>
              </c:pt>
              <c:pt idx="69">
                <c:v>-6.55</c:v>
              </c:pt>
              <c:pt idx="70">
                <c:v>-6.5</c:v>
              </c:pt>
              <c:pt idx="71">
                <c:v>-6.45</c:v>
              </c:pt>
              <c:pt idx="72">
                <c:v>-6.3999999999999995</c:v>
              </c:pt>
              <c:pt idx="73">
                <c:v>-6.35</c:v>
              </c:pt>
              <c:pt idx="74">
                <c:v>-6.3</c:v>
              </c:pt>
              <c:pt idx="75">
                <c:v>-6.25</c:v>
              </c:pt>
              <c:pt idx="76">
                <c:v>-6.2</c:v>
              </c:pt>
              <c:pt idx="77">
                <c:v>-6.1499999999999995</c:v>
              </c:pt>
              <c:pt idx="78">
                <c:v>-6.1</c:v>
              </c:pt>
              <c:pt idx="79">
                <c:v>-6.05</c:v>
              </c:pt>
              <c:pt idx="80">
                <c:v>-6</c:v>
              </c:pt>
              <c:pt idx="81">
                <c:v>-5.95</c:v>
              </c:pt>
              <c:pt idx="82">
                <c:v>-5.8999999999999995</c:v>
              </c:pt>
              <c:pt idx="83">
                <c:v>-5.85</c:v>
              </c:pt>
              <c:pt idx="84">
                <c:v>-5.8</c:v>
              </c:pt>
              <c:pt idx="85">
                <c:v>-5.75</c:v>
              </c:pt>
              <c:pt idx="86">
                <c:v>-5.7</c:v>
              </c:pt>
              <c:pt idx="87">
                <c:v>-5.6499999999999995</c:v>
              </c:pt>
              <c:pt idx="88">
                <c:v>-5.6</c:v>
              </c:pt>
              <c:pt idx="89">
                <c:v>-5.55</c:v>
              </c:pt>
              <c:pt idx="90">
                <c:v>-5.5</c:v>
              </c:pt>
              <c:pt idx="91">
                <c:v>-5.45</c:v>
              </c:pt>
              <c:pt idx="92">
                <c:v>-5.3999999999999995</c:v>
              </c:pt>
              <c:pt idx="93">
                <c:v>-5.35</c:v>
              </c:pt>
              <c:pt idx="94">
                <c:v>-5.3</c:v>
              </c:pt>
              <c:pt idx="95">
                <c:v>-5.25</c:v>
              </c:pt>
              <c:pt idx="96">
                <c:v>-5.1999999999999993</c:v>
              </c:pt>
              <c:pt idx="97">
                <c:v>-5.1499999999999995</c:v>
              </c:pt>
              <c:pt idx="98">
                <c:v>-5.0999999999999996</c:v>
              </c:pt>
              <c:pt idx="99">
                <c:v>-5.05</c:v>
              </c:pt>
              <c:pt idx="100">
                <c:v>-5</c:v>
              </c:pt>
              <c:pt idx="101">
                <c:v>-4.9499999999999993</c:v>
              </c:pt>
              <c:pt idx="102">
                <c:v>-4.8999999999999995</c:v>
              </c:pt>
              <c:pt idx="103">
                <c:v>-4.8499999999999996</c:v>
              </c:pt>
              <c:pt idx="104">
                <c:v>-4.8</c:v>
              </c:pt>
              <c:pt idx="105">
                <c:v>-4.75</c:v>
              </c:pt>
              <c:pt idx="106">
                <c:v>-4.6999999999999993</c:v>
              </c:pt>
              <c:pt idx="107">
                <c:v>-4.6499999999999995</c:v>
              </c:pt>
              <c:pt idx="108">
                <c:v>-4.5999999999999996</c:v>
              </c:pt>
              <c:pt idx="109">
                <c:v>-4.55</c:v>
              </c:pt>
              <c:pt idx="110">
                <c:v>-4.5</c:v>
              </c:pt>
              <c:pt idx="111">
                <c:v>-4.4499999999999993</c:v>
              </c:pt>
              <c:pt idx="112">
                <c:v>-4.3999999999999995</c:v>
              </c:pt>
              <c:pt idx="113">
                <c:v>-4.3499999999999996</c:v>
              </c:pt>
              <c:pt idx="114">
                <c:v>-4.3</c:v>
              </c:pt>
              <c:pt idx="115">
                <c:v>-4.25</c:v>
              </c:pt>
              <c:pt idx="116">
                <c:v>-4.1999999999999993</c:v>
              </c:pt>
              <c:pt idx="117">
                <c:v>-4.1499999999999995</c:v>
              </c:pt>
              <c:pt idx="118">
                <c:v>-4.0999999999999996</c:v>
              </c:pt>
              <c:pt idx="119">
                <c:v>-4.05</c:v>
              </c:pt>
              <c:pt idx="120">
                <c:v>-3.9999999999999996</c:v>
              </c:pt>
              <c:pt idx="121">
                <c:v>-3.9499999999999997</c:v>
              </c:pt>
              <c:pt idx="122">
                <c:v>-3.8999999999999995</c:v>
              </c:pt>
              <c:pt idx="123">
                <c:v>-3.8499999999999996</c:v>
              </c:pt>
              <c:pt idx="124">
                <c:v>-3.8</c:v>
              </c:pt>
              <c:pt idx="125">
                <c:v>-3.7499999999999996</c:v>
              </c:pt>
              <c:pt idx="126">
                <c:v>-3.6999999999999997</c:v>
              </c:pt>
              <c:pt idx="127">
                <c:v>-3.6499999999999995</c:v>
              </c:pt>
              <c:pt idx="128">
                <c:v>-3.5999999999999996</c:v>
              </c:pt>
              <c:pt idx="129">
                <c:v>-3.55</c:v>
              </c:pt>
              <c:pt idx="130">
                <c:v>-3.4999999999999996</c:v>
              </c:pt>
              <c:pt idx="131">
                <c:v>-3.4499999999999997</c:v>
              </c:pt>
              <c:pt idx="132">
                <c:v>-3.3999999999999995</c:v>
              </c:pt>
              <c:pt idx="133">
                <c:v>-3.3499999999999996</c:v>
              </c:pt>
              <c:pt idx="134">
                <c:v>-3.3</c:v>
              </c:pt>
              <c:pt idx="135">
                <c:v>-3.2499999999999996</c:v>
              </c:pt>
              <c:pt idx="136">
                <c:v>-3.1999999999999997</c:v>
              </c:pt>
              <c:pt idx="137">
                <c:v>-3.1499999999999995</c:v>
              </c:pt>
              <c:pt idx="138">
                <c:v>-3.0999999999999996</c:v>
              </c:pt>
              <c:pt idx="139">
                <c:v>-3.05</c:v>
              </c:pt>
              <c:pt idx="140">
                <c:v>-2.9999999999999996</c:v>
              </c:pt>
              <c:pt idx="141">
                <c:v>-2.9499999999999997</c:v>
              </c:pt>
              <c:pt idx="142">
                <c:v>-2.8999999999999995</c:v>
              </c:pt>
              <c:pt idx="143">
                <c:v>-2.8499999999999996</c:v>
              </c:pt>
              <c:pt idx="144">
                <c:v>-2.8</c:v>
              </c:pt>
              <c:pt idx="145">
                <c:v>-2.7499999999999996</c:v>
              </c:pt>
              <c:pt idx="146">
                <c:v>-2.6999999999999997</c:v>
              </c:pt>
              <c:pt idx="147">
                <c:v>-2.6499999999999995</c:v>
              </c:pt>
              <c:pt idx="148">
                <c:v>-2.5999999999999996</c:v>
              </c:pt>
              <c:pt idx="149">
                <c:v>-2.5499999999999994</c:v>
              </c:pt>
              <c:pt idx="150">
                <c:v>-2.4999999999999996</c:v>
              </c:pt>
              <c:pt idx="151">
                <c:v>-2.4499999999999997</c:v>
              </c:pt>
              <c:pt idx="152">
                <c:v>-2.3999999999999995</c:v>
              </c:pt>
              <c:pt idx="153">
                <c:v>-2.3499999999999996</c:v>
              </c:pt>
              <c:pt idx="154">
                <c:v>-2.2999999999999994</c:v>
              </c:pt>
              <c:pt idx="155">
                <c:v>-2.2499999999999996</c:v>
              </c:pt>
              <c:pt idx="156">
                <c:v>-2.1999999999999997</c:v>
              </c:pt>
              <c:pt idx="157">
                <c:v>-2.1499999999999995</c:v>
              </c:pt>
              <c:pt idx="158">
                <c:v>-2.0999999999999996</c:v>
              </c:pt>
              <c:pt idx="159">
                <c:v>-2.0499999999999994</c:v>
              </c:pt>
              <c:pt idx="160">
                <c:v>-1.9999999999999996</c:v>
              </c:pt>
              <c:pt idx="161">
                <c:v>-1.9499999999999995</c:v>
              </c:pt>
              <c:pt idx="162">
                <c:v>-1.8999999999999995</c:v>
              </c:pt>
              <c:pt idx="163">
                <c:v>-1.8499999999999996</c:v>
              </c:pt>
              <c:pt idx="164">
                <c:v>-1.7999999999999996</c:v>
              </c:pt>
              <c:pt idx="165">
                <c:v>-1.7499999999999996</c:v>
              </c:pt>
              <c:pt idx="166">
                <c:v>-1.6999999999999995</c:v>
              </c:pt>
              <c:pt idx="167">
                <c:v>-1.6499999999999995</c:v>
              </c:pt>
              <c:pt idx="168">
                <c:v>-1.5999999999999996</c:v>
              </c:pt>
              <c:pt idx="169">
                <c:v>-1.5499999999999996</c:v>
              </c:pt>
              <c:pt idx="170">
                <c:v>-1.4999999999999996</c:v>
              </c:pt>
              <c:pt idx="171">
                <c:v>-1.4499999999999995</c:v>
              </c:pt>
              <c:pt idx="172">
                <c:v>-1.3999999999999995</c:v>
              </c:pt>
              <c:pt idx="173">
                <c:v>-1.3499999999999994</c:v>
              </c:pt>
              <c:pt idx="174">
                <c:v>-1.2999999999999996</c:v>
              </c:pt>
              <c:pt idx="175">
                <c:v>-1.2499999999999996</c:v>
              </c:pt>
              <c:pt idx="176">
                <c:v>-1.1999999999999995</c:v>
              </c:pt>
              <c:pt idx="177">
                <c:v>-1.1499999999999995</c:v>
              </c:pt>
              <c:pt idx="178">
                <c:v>-1.0999999999999994</c:v>
              </c:pt>
              <c:pt idx="179">
                <c:v>-1.0499999999999996</c:v>
              </c:pt>
              <c:pt idx="180">
                <c:v>-0.99999999999999956</c:v>
              </c:pt>
              <c:pt idx="181">
                <c:v>-0.94999999999999951</c:v>
              </c:pt>
              <c:pt idx="182">
                <c:v>-0.89999999999999947</c:v>
              </c:pt>
              <c:pt idx="183">
                <c:v>-0.84999999999999953</c:v>
              </c:pt>
              <c:pt idx="184">
                <c:v>-0.79999999999999949</c:v>
              </c:pt>
              <c:pt idx="185">
                <c:v>-0.74999999999999944</c:v>
              </c:pt>
              <c:pt idx="186">
                <c:v>-0.69999999999999951</c:v>
              </c:pt>
              <c:pt idx="187">
                <c:v>-0.64999999999999947</c:v>
              </c:pt>
              <c:pt idx="188">
                <c:v>-0.59999999999999942</c:v>
              </c:pt>
              <c:pt idx="189">
                <c:v>-0.54999999999999949</c:v>
              </c:pt>
              <c:pt idx="190">
                <c:v>-0.49999999999999944</c:v>
              </c:pt>
              <c:pt idx="191">
                <c:v>-0.44999999999999946</c:v>
              </c:pt>
              <c:pt idx="192">
                <c:v>-0.39999999999999947</c:v>
              </c:pt>
              <c:pt idx="193">
                <c:v>-0.34999999999999948</c:v>
              </c:pt>
              <c:pt idx="194">
                <c:v>-0.29999999999999949</c:v>
              </c:pt>
              <c:pt idx="195">
                <c:v>-0.24999999999999944</c:v>
              </c:pt>
              <c:pt idx="196">
                <c:v>-0.19999999999999946</c:v>
              </c:pt>
              <c:pt idx="197">
                <c:v>-0.14999999999999947</c:v>
              </c:pt>
              <c:pt idx="198">
                <c:v>-9.999999999999945E-2</c:v>
              </c:pt>
              <c:pt idx="199">
                <c:v>-4.9999999999999448E-2</c:v>
              </c:pt>
              <c:pt idx="200">
                <c:v>5.5511151231257827E-16</c:v>
              </c:pt>
              <c:pt idx="201">
                <c:v>5.0000000000000558E-2</c:v>
              </c:pt>
              <c:pt idx="202">
                <c:v>0.10000000000000056</c:v>
              </c:pt>
              <c:pt idx="203">
                <c:v>0.15000000000000058</c:v>
              </c:pt>
              <c:pt idx="204">
                <c:v>0.20000000000000057</c:v>
              </c:pt>
              <c:pt idx="205">
                <c:v>0.25000000000000056</c:v>
              </c:pt>
              <c:pt idx="206">
                <c:v>0.3000000000000006</c:v>
              </c:pt>
              <c:pt idx="207">
                <c:v>0.35000000000000059</c:v>
              </c:pt>
              <c:pt idx="208">
                <c:v>0.40000000000000058</c:v>
              </c:pt>
              <c:pt idx="209">
                <c:v>0.45000000000000057</c:v>
              </c:pt>
              <c:pt idx="210">
                <c:v>0.50000000000000056</c:v>
              </c:pt>
              <c:pt idx="211">
                <c:v>0.5500000000000006</c:v>
              </c:pt>
              <c:pt idx="212">
                <c:v>0.60000000000000053</c:v>
              </c:pt>
              <c:pt idx="213">
                <c:v>0.65000000000000058</c:v>
              </c:pt>
              <c:pt idx="214">
                <c:v>0.70000000000000062</c:v>
              </c:pt>
              <c:pt idx="215">
                <c:v>0.75000000000000056</c:v>
              </c:pt>
              <c:pt idx="216">
                <c:v>0.8000000000000006</c:v>
              </c:pt>
              <c:pt idx="217">
                <c:v>0.85000000000000064</c:v>
              </c:pt>
              <c:pt idx="218">
                <c:v>0.90000000000000058</c:v>
              </c:pt>
              <c:pt idx="219">
                <c:v>0.95000000000000062</c:v>
              </c:pt>
              <c:pt idx="220">
                <c:v>1.0000000000000007</c:v>
              </c:pt>
              <c:pt idx="221">
                <c:v>1.0500000000000007</c:v>
              </c:pt>
              <c:pt idx="222">
                <c:v>1.1000000000000005</c:v>
              </c:pt>
              <c:pt idx="223">
                <c:v>1.1500000000000006</c:v>
              </c:pt>
              <c:pt idx="224">
                <c:v>1.2000000000000006</c:v>
              </c:pt>
              <c:pt idx="225">
                <c:v>1.2500000000000007</c:v>
              </c:pt>
              <c:pt idx="226">
                <c:v>1.3000000000000007</c:v>
              </c:pt>
              <c:pt idx="227">
                <c:v>1.3500000000000005</c:v>
              </c:pt>
              <c:pt idx="228">
                <c:v>1.4000000000000006</c:v>
              </c:pt>
              <c:pt idx="229">
                <c:v>1.4500000000000006</c:v>
              </c:pt>
              <c:pt idx="230">
                <c:v>1.5000000000000007</c:v>
              </c:pt>
              <c:pt idx="231">
                <c:v>1.5500000000000007</c:v>
              </c:pt>
              <c:pt idx="232">
                <c:v>1.6000000000000005</c:v>
              </c:pt>
              <c:pt idx="233">
                <c:v>1.6500000000000006</c:v>
              </c:pt>
              <c:pt idx="234">
                <c:v>1.7000000000000006</c:v>
              </c:pt>
              <c:pt idx="235">
                <c:v>1.7500000000000007</c:v>
              </c:pt>
              <c:pt idx="236">
                <c:v>1.8000000000000007</c:v>
              </c:pt>
              <c:pt idx="237">
                <c:v>1.8500000000000008</c:v>
              </c:pt>
              <c:pt idx="238">
                <c:v>1.9000000000000006</c:v>
              </c:pt>
              <c:pt idx="239">
                <c:v>1.9500000000000006</c:v>
              </c:pt>
              <c:pt idx="240">
                <c:v>2.0000000000000009</c:v>
              </c:pt>
              <c:pt idx="241">
                <c:v>2.0500000000000007</c:v>
              </c:pt>
              <c:pt idx="242">
                <c:v>2.1000000000000005</c:v>
              </c:pt>
              <c:pt idx="243">
                <c:v>2.1500000000000008</c:v>
              </c:pt>
              <c:pt idx="244">
                <c:v>2.2000000000000006</c:v>
              </c:pt>
              <c:pt idx="245">
                <c:v>2.2500000000000009</c:v>
              </c:pt>
              <c:pt idx="246">
                <c:v>2.3000000000000007</c:v>
              </c:pt>
              <c:pt idx="247">
                <c:v>2.3500000000000005</c:v>
              </c:pt>
              <c:pt idx="248">
                <c:v>2.4000000000000008</c:v>
              </c:pt>
              <c:pt idx="249">
                <c:v>2.4500000000000006</c:v>
              </c:pt>
              <c:pt idx="250">
                <c:v>2.5000000000000009</c:v>
              </c:pt>
              <c:pt idx="251">
                <c:v>2.5500000000000007</c:v>
              </c:pt>
              <c:pt idx="252">
                <c:v>2.6000000000000005</c:v>
              </c:pt>
              <c:pt idx="253">
                <c:v>2.6500000000000008</c:v>
              </c:pt>
              <c:pt idx="254">
                <c:v>2.7000000000000006</c:v>
              </c:pt>
              <c:pt idx="255">
                <c:v>2.7500000000000009</c:v>
              </c:pt>
              <c:pt idx="256">
                <c:v>2.8000000000000007</c:v>
              </c:pt>
              <c:pt idx="257">
                <c:v>2.8500000000000005</c:v>
              </c:pt>
              <c:pt idx="258">
                <c:v>2.9000000000000008</c:v>
              </c:pt>
              <c:pt idx="259">
                <c:v>2.9500000000000006</c:v>
              </c:pt>
              <c:pt idx="260">
                <c:v>3.0000000000000009</c:v>
              </c:pt>
              <c:pt idx="261">
                <c:v>3.0500000000000007</c:v>
              </c:pt>
              <c:pt idx="262">
                <c:v>3.1000000000000005</c:v>
              </c:pt>
              <c:pt idx="263">
                <c:v>3.1500000000000008</c:v>
              </c:pt>
              <c:pt idx="264">
                <c:v>3.2000000000000006</c:v>
              </c:pt>
              <c:pt idx="265">
                <c:v>3.2500000000000009</c:v>
              </c:pt>
              <c:pt idx="266">
                <c:v>3.3000000000000007</c:v>
              </c:pt>
              <c:pt idx="267">
                <c:v>3.3500000000000005</c:v>
              </c:pt>
              <c:pt idx="268">
                <c:v>3.4000000000000008</c:v>
              </c:pt>
              <c:pt idx="269">
                <c:v>3.4500000000000006</c:v>
              </c:pt>
              <c:pt idx="270">
                <c:v>3.5000000000000009</c:v>
              </c:pt>
              <c:pt idx="271">
                <c:v>3.5500000000000007</c:v>
              </c:pt>
              <c:pt idx="272">
                <c:v>3.6000000000000005</c:v>
              </c:pt>
              <c:pt idx="273">
                <c:v>3.6500000000000008</c:v>
              </c:pt>
              <c:pt idx="274">
                <c:v>3.7000000000000006</c:v>
              </c:pt>
              <c:pt idx="275">
                <c:v>3.7500000000000009</c:v>
              </c:pt>
              <c:pt idx="276">
                <c:v>3.8000000000000007</c:v>
              </c:pt>
              <c:pt idx="277">
                <c:v>3.850000000000001</c:v>
              </c:pt>
              <c:pt idx="278">
                <c:v>3.9000000000000008</c:v>
              </c:pt>
              <c:pt idx="279">
                <c:v>3.9500000000000006</c:v>
              </c:pt>
              <c:pt idx="280">
                <c:v>4.0000000000000009</c:v>
              </c:pt>
              <c:pt idx="281">
                <c:v>4.0500000000000007</c:v>
              </c:pt>
              <c:pt idx="282">
                <c:v>4.1000000000000005</c:v>
              </c:pt>
              <c:pt idx="283">
                <c:v>4.1500000000000004</c:v>
              </c:pt>
              <c:pt idx="284">
                <c:v>4.2000000000000011</c:v>
              </c:pt>
              <c:pt idx="285">
                <c:v>4.2500000000000009</c:v>
              </c:pt>
              <c:pt idx="286">
                <c:v>4.3000000000000007</c:v>
              </c:pt>
              <c:pt idx="287">
                <c:v>4.3500000000000005</c:v>
              </c:pt>
              <c:pt idx="288">
                <c:v>4.4000000000000004</c:v>
              </c:pt>
              <c:pt idx="289">
                <c:v>4.4500000000000011</c:v>
              </c:pt>
              <c:pt idx="290">
                <c:v>4.5000000000000009</c:v>
              </c:pt>
              <c:pt idx="291">
                <c:v>4.5500000000000007</c:v>
              </c:pt>
              <c:pt idx="292">
                <c:v>4.6000000000000005</c:v>
              </c:pt>
              <c:pt idx="293">
                <c:v>4.6500000000000012</c:v>
              </c:pt>
              <c:pt idx="294">
                <c:v>4.7000000000000011</c:v>
              </c:pt>
              <c:pt idx="295">
                <c:v>4.7500000000000009</c:v>
              </c:pt>
              <c:pt idx="296">
                <c:v>4.8000000000000007</c:v>
              </c:pt>
              <c:pt idx="297">
                <c:v>4.8500000000000005</c:v>
              </c:pt>
              <c:pt idx="298">
                <c:v>4.9000000000000012</c:v>
              </c:pt>
              <c:pt idx="299">
                <c:v>4.9500000000000011</c:v>
              </c:pt>
              <c:pt idx="300">
                <c:v>5.0000000000000009</c:v>
              </c:pt>
              <c:pt idx="301">
                <c:v>5.0500000000000007</c:v>
              </c:pt>
              <c:pt idx="302">
                <c:v>5.1000000000000005</c:v>
              </c:pt>
              <c:pt idx="303">
                <c:v>5.1500000000000012</c:v>
              </c:pt>
              <c:pt idx="304">
                <c:v>5.2000000000000011</c:v>
              </c:pt>
              <c:pt idx="305">
                <c:v>5.2500000000000009</c:v>
              </c:pt>
              <c:pt idx="306">
                <c:v>5.3000000000000007</c:v>
              </c:pt>
              <c:pt idx="307">
                <c:v>5.3500000000000005</c:v>
              </c:pt>
              <c:pt idx="308">
                <c:v>5.4000000000000012</c:v>
              </c:pt>
              <c:pt idx="309">
                <c:v>5.4500000000000011</c:v>
              </c:pt>
              <c:pt idx="310">
                <c:v>5.5000000000000009</c:v>
              </c:pt>
              <c:pt idx="311">
                <c:v>5.5500000000000007</c:v>
              </c:pt>
              <c:pt idx="312">
                <c:v>5.6000000000000005</c:v>
              </c:pt>
              <c:pt idx="313">
                <c:v>5.6500000000000012</c:v>
              </c:pt>
              <c:pt idx="314">
                <c:v>5.7000000000000011</c:v>
              </c:pt>
              <c:pt idx="315">
                <c:v>5.7500000000000009</c:v>
              </c:pt>
              <c:pt idx="316">
                <c:v>5.8000000000000007</c:v>
              </c:pt>
              <c:pt idx="317">
                <c:v>5.8500000000000005</c:v>
              </c:pt>
              <c:pt idx="318">
                <c:v>5.9000000000000012</c:v>
              </c:pt>
              <c:pt idx="319">
                <c:v>5.9500000000000011</c:v>
              </c:pt>
              <c:pt idx="320">
                <c:v>6.0000000000000009</c:v>
              </c:pt>
              <c:pt idx="321">
                <c:v>6.0500000000000007</c:v>
              </c:pt>
              <c:pt idx="322">
                <c:v>6.1000000000000005</c:v>
              </c:pt>
              <c:pt idx="323">
                <c:v>6.1500000000000012</c:v>
              </c:pt>
              <c:pt idx="324">
                <c:v>6.2000000000000011</c:v>
              </c:pt>
              <c:pt idx="325">
                <c:v>6.2500000000000009</c:v>
              </c:pt>
              <c:pt idx="326">
                <c:v>6.3000000000000007</c:v>
              </c:pt>
              <c:pt idx="327">
                <c:v>6.3500000000000005</c:v>
              </c:pt>
              <c:pt idx="328">
                <c:v>6.4000000000000012</c:v>
              </c:pt>
              <c:pt idx="329">
                <c:v>6.4500000000000011</c:v>
              </c:pt>
              <c:pt idx="330">
                <c:v>6.5000000000000009</c:v>
              </c:pt>
              <c:pt idx="331">
                <c:v>6.5500000000000007</c:v>
              </c:pt>
              <c:pt idx="332">
                <c:v>6.6000000000000005</c:v>
              </c:pt>
              <c:pt idx="333">
                <c:v>6.6500000000000012</c:v>
              </c:pt>
              <c:pt idx="334">
                <c:v>6.7000000000000011</c:v>
              </c:pt>
              <c:pt idx="335">
                <c:v>6.7500000000000009</c:v>
              </c:pt>
              <c:pt idx="336">
                <c:v>6.8000000000000007</c:v>
              </c:pt>
              <c:pt idx="337">
                <c:v>6.8500000000000005</c:v>
              </c:pt>
              <c:pt idx="338">
                <c:v>6.9000000000000012</c:v>
              </c:pt>
              <c:pt idx="339">
                <c:v>6.9500000000000011</c:v>
              </c:pt>
              <c:pt idx="340">
                <c:v>7.0000000000000009</c:v>
              </c:pt>
              <c:pt idx="341">
                <c:v>7.0500000000000007</c:v>
              </c:pt>
              <c:pt idx="342">
                <c:v>7.1000000000000005</c:v>
              </c:pt>
              <c:pt idx="343">
                <c:v>7.1500000000000012</c:v>
              </c:pt>
              <c:pt idx="344">
                <c:v>7.2000000000000011</c:v>
              </c:pt>
              <c:pt idx="345">
                <c:v>7.2500000000000009</c:v>
              </c:pt>
              <c:pt idx="346">
                <c:v>7.3000000000000007</c:v>
              </c:pt>
              <c:pt idx="347">
                <c:v>7.3500000000000005</c:v>
              </c:pt>
              <c:pt idx="348">
                <c:v>7.4000000000000012</c:v>
              </c:pt>
              <c:pt idx="349">
                <c:v>7.4500000000000011</c:v>
              </c:pt>
              <c:pt idx="350">
                <c:v>7.5000000000000009</c:v>
              </c:pt>
              <c:pt idx="351">
                <c:v>7.5500000000000007</c:v>
              </c:pt>
              <c:pt idx="352">
                <c:v>7.6000000000000014</c:v>
              </c:pt>
              <c:pt idx="353">
                <c:v>7.6500000000000012</c:v>
              </c:pt>
              <c:pt idx="354">
                <c:v>7.7000000000000011</c:v>
              </c:pt>
              <c:pt idx="355">
                <c:v>7.7500000000000009</c:v>
              </c:pt>
              <c:pt idx="356">
                <c:v>7.8000000000000007</c:v>
              </c:pt>
              <c:pt idx="357">
                <c:v>7.8500000000000014</c:v>
              </c:pt>
              <c:pt idx="358">
                <c:v>7.9000000000000012</c:v>
              </c:pt>
              <c:pt idx="359">
                <c:v>7.9500000000000011</c:v>
              </c:pt>
              <c:pt idx="360">
                <c:v>8.0000000000000018</c:v>
              </c:pt>
              <c:pt idx="361">
                <c:v>8.0500000000000007</c:v>
              </c:pt>
              <c:pt idx="362">
                <c:v>8.1000000000000014</c:v>
              </c:pt>
              <c:pt idx="363">
                <c:v>8.15</c:v>
              </c:pt>
              <c:pt idx="364">
                <c:v>8.2000000000000011</c:v>
              </c:pt>
              <c:pt idx="365">
                <c:v>8.2500000000000018</c:v>
              </c:pt>
              <c:pt idx="366">
                <c:v>8.3000000000000007</c:v>
              </c:pt>
              <c:pt idx="367">
                <c:v>8.3500000000000014</c:v>
              </c:pt>
              <c:pt idx="368">
                <c:v>8.4</c:v>
              </c:pt>
              <c:pt idx="369">
                <c:v>8.4500000000000011</c:v>
              </c:pt>
              <c:pt idx="370">
                <c:v>8.5000000000000018</c:v>
              </c:pt>
              <c:pt idx="371">
                <c:v>8.5500000000000007</c:v>
              </c:pt>
              <c:pt idx="372">
                <c:v>8.6000000000000014</c:v>
              </c:pt>
              <c:pt idx="373">
                <c:v>8.65</c:v>
              </c:pt>
              <c:pt idx="374">
                <c:v>8.7000000000000011</c:v>
              </c:pt>
              <c:pt idx="375">
                <c:v>8.7500000000000018</c:v>
              </c:pt>
              <c:pt idx="376">
                <c:v>8.8000000000000007</c:v>
              </c:pt>
              <c:pt idx="377">
                <c:v>8.8500000000000014</c:v>
              </c:pt>
              <c:pt idx="378">
                <c:v>8.9</c:v>
              </c:pt>
              <c:pt idx="379">
                <c:v>8.9500000000000011</c:v>
              </c:pt>
              <c:pt idx="380">
                <c:v>9.0000000000000018</c:v>
              </c:pt>
              <c:pt idx="381">
                <c:v>9.0500000000000007</c:v>
              </c:pt>
              <c:pt idx="382">
                <c:v>9.1000000000000014</c:v>
              </c:pt>
              <c:pt idx="383">
                <c:v>9.15</c:v>
              </c:pt>
              <c:pt idx="384">
                <c:v>9.2000000000000011</c:v>
              </c:pt>
              <c:pt idx="385">
                <c:v>9.2500000000000018</c:v>
              </c:pt>
              <c:pt idx="386">
                <c:v>9.3000000000000007</c:v>
              </c:pt>
              <c:pt idx="387">
                <c:v>9.3500000000000014</c:v>
              </c:pt>
              <c:pt idx="388">
                <c:v>9.4</c:v>
              </c:pt>
              <c:pt idx="389">
                <c:v>9.4500000000000011</c:v>
              </c:pt>
              <c:pt idx="390">
                <c:v>9.5000000000000018</c:v>
              </c:pt>
              <c:pt idx="391">
                <c:v>9.5500000000000007</c:v>
              </c:pt>
              <c:pt idx="392">
                <c:v>9.6000000000000014</c:v>
              </c:pt>
              <c:pt idx="393">
                <c:v>9.65</c:v>
              </c:pt>
              <c:pt idx="394">
                <c:v>9.7000000000000011</c:v>
              </c:pt>
              <c:pt idx="395">
                <c:v>9.7500000000000018</c:v>
              </c:pt>
              <c:pt idx="396">
                <c:v>9.8000000000000007</c:v>
              </c:pt>
              <c:pt idx="397">
                <c:v>9.8500000000000014</c:v>
              </c:pt>
              <c:pt idx="398">
                <c:v>9.9</c:v>
              </c:pt>
              <c:pt idx="399">
                <c:v>9.9500000000000011</c:v>
              </c:pt>
            </c:numLit>
          </c:xVal>
          <c:yVal>
            <c:numLit>
              <c:formatCode>General</c:formatCode>
              <c:ptCount val="400"/>
              <c:pt idx="0">
                <c:v>5.5</c:v>
              </c:pt>
              <c:pt idx="1">
                <c:v>5.4749999999999996</c:v>
              </c:pt>
              <c:pt idx="2">
                <c:v>5.45</c:v>
              </c:pt>
              <c:pt idx="3">
                <c:v>5.4249999999999998</c:v>
              </c:pt>
              <c:pt idx="4">
                <c:v>5.4</c:v>
              </c:pt>
              <c:pt idx="5">
                <c:v>5.375</c:v>
              </c:pt>
              <c:pt idx="6">
                <c:v>5.35</c:v>
              </c:pt>
              <c:pt idx="7">
                <c:v>5.3250000000000002</c:v>
              </c:pt>
              <c:pt idx="8">
                <c:v>5.3</c:v>
              </c:pt>
              <c:pt idx="9">
                <c:v>5.2750000000000004</c:v>
              </c:pt>
              <c:pt idx="10">
                <c:v>5.25</c:v>
              </c:pt>
              <c:pt idx="11">
                <c:v>5.2249999999999996</c:v>
              </c:pt>
              <c:pt idx="12">
                <c:v>5.2</c:v>
              </c:pt>
              <c:pt idx="13">
                <c:v>5.1749999999999998</c:v>
              </c:pt>
              <c:pt idx="14">
                <c:v>5.15</c:v>
              </c:pt>
              <c:pt idx="15">
                <c:v>5.125</c:v>
              </c:pt>
              <c:pt idx="16">
                <c:v>5.0999999999999996</c:v>
              </c:pt>
              <c:pt idx="17">
                <c:v>5.0750000000000002</c:v>
              </c:pt>
              <c:pt idx="18">
                <c:v>5.05</c:v>
              </c:pt>
              <c:pt idx="19">
                <c:v>5.0250000000000004</c:v>
              </c:pt>
              <c:pt idx="20">
                <c:v>5</c:v>
              </c:pt>
              <c:pt idx="21">
                <c:v>4.9749999999999996</c:v>
              </c:pt>
              <c:pt idx="22">
                <c:v>4.95</c:v>
              </c:pt>
              <c:pt idx="23">
                <c:v>4.9249999999999998</c:v>
              </c:pt>
              <c:pt idx="24">
                <c:v>4.9000000000000004</c:v>
              </c:pt>
              <c:pt idx="25">
                <c:v>4.875</c:v>
              </c:pt>
              <c:pt idx="26">
                <c:v>4.8499999999999996</c:v>
              </c:pt>
              <c:pt idx="27">
                <c:v>4.8250000000000002</c:v>
              </c:pt>
              <c:pt idx="28">
                <c:v>4.8</c:v>
              </c:pt>
              <c:pt idx="29">
                <c:v>4.7750000000000004</c:v>
              </c:pt>
              <c:pt idx="30">
                <c:v>4.75</c:v>
              </c:pt>
              <c:pt idx="31">
                <c:v>4.7249999999999996</c:v>
              </c:pt>
              <c:pt idx="32">
                <c:v>4.7</c:v>
              </c:pt>
              <c:pt idx="33">
                <c:v>4.6749999999999998</c:v>
              </c:pt>
              <c:pt idx="34">
                <c:v>4.6500000000000004</c:v>
              </c:pt>
              <c:pt idx="35">
                <c:v>4.625</c:v>
              </c:pt>
              <c:pt idx="36">
                <c:v>4.5999999999999996</c:v>
              </c:pt>
              <c:pt idx="37">
                <c:v>4.5750000000000002</c:v>
              </c:pt>
              <c:pt idx="38">
                <c:v>4.55</c:v>
              </c:pt>
              <c:pt idx="39">
                <c:v>4.5250000000000004</c:v>
              </c:pt>
              <c:pt idx="40">
                <c:v>4.5</c:v>
              </c:pt>
              <c:pt idx="41">
                <c:v>4.4749999999999996</c:v>
              </c:pt>
              <c:pt idx="42">
                <c:v>4.4499999999999993</c:v>
              </c:pt>
              <c:pt idx="43">
                <c:v>4.4249999999999998</c:v>
              </c:pt>
              <c:pt idx="44">
                <c:v>4.4000000000000004</c:v>
              </c:pt>
              <c:pt idx="45">
                <c:v>4.375</c:v>
              </c:pt>
              <c:pt idx="46">
                <c:v>4.3499999999999996</c:v>
              </c:pt>
              <c:pt idx="47">
                <c:v>4.3249999999999993</c:v>
              </c:pt>
              <c:pt idx="48">
                <c:v>4.3</c:v>
              </c:pt>
              <c:pt idx="49">
                <c:v>4.2750000000000004</c:v>
              </c:pt>
              <c:pt idx="50">
                <c:v>4.25</c:v>
              </c:pt>
              <c:pt idx="51">
                <c:v>4.2249999999999996</c:v>
              </c:pt>
              <c:pt idx="52">
                <c:v>4.1999999999999993</c:v>
              </c:pt>
              <c:pt idx="53">
                <c:v>4.1749999999999998</c:v>
              </c:pt>
              <c:pt idx="54">
                <c:v>4.1500000000000004</c:v>
              </c:pt>
              <c:pt idx="55">
                <c:v>4.125</c:v>
              </c:pt>
              <c:pt idx="56">
                <c:v>4.0999999999999996</c:v>
              </c:pt>
              <c:pt idx="57">
                <c:v>4.0749999999999993</c:v>
              </c:pt>
              <c:pt idx="58">
                <c:v>4.05</c:v>
              </c:pt>
              <c:pt idx="59">
                <c:v>4.0250000000000004</c:v>
              </c:pt>
              <c:pt idx="60">
                <c:v>4</c:v>
              </c:pt>
              <c:pt idx="61">
                <c:v>3.9750000000000001</c:v>
              </c:pt>
              <c:pt idx="62">
                <c:v>3.9499999999999997</c:v>
              </c:pt>
              <c:pt idx="63">
                <c:v>3.9249999999999998</c:v>
              </c:pt>
              <c:pt idx="64">
                <c:v>3.9</c:v>
              </c:pt>
              <c:pt idx="65">
                <c:v>3.875</c:v>
              </c:pt>
              <c:pt idx="66">
                <c:v>3.85</c:v>
              </c:pt>
              <c:pt idx="67">
                <c:v>3.8249999999999997</c:v>
              </c:pt>
              <c:pt idx="68">
                <c:v>3.8</c:v>
              </c:pt>
              <c:pt idx="69">
                <c:v>3.7749999999999999</c:v>
              </c:pt>
              <c:pt idx="70">
                <c:v>3.75</c:v>
              </c:pt>
              <c:pt idx="71">
                <c:v>3.7250000000000001</c:v>
              </c:pt>
              <c:pt idx="72">
                <c:v>3.6999999999999997</c:v>
              </c:pt>
              <c:pt idx="73">
                <c:v>3.6749999999999998</c:v>
              </c:pt>
              <c:pt idx="74">
                <c:v>3.65</c:v>
              </c:pt>
              <c:pt idx="75">
                <c:v>3.625</c:v>
              </c:pt>
              <c:pt idx="76">
                <c:v>3.6</c:v>
              </c:pt>
              <c:pt idx="77">
                <c:v>3.5749999999999997</c:v>
              </c:pt>
              <c:pt idx="78">
                <c:v>3.55</c:v>
              </c:pt>
              <c:pt idx="79">
                <c:v>3.5249999999999999</c:v>
              </c:pt>
              <c:pt idx="80">
                <c:v>3.5</c:v>
              </c:pt>
              <c:pt idx="81">
                <c:v>3.4750000000000001</c:v>
              </c:pt>
              <c:pt idx="82">
                <c:v>3.4499999999999997</c:v>
              </c:pt>
              <c:pt idx="83">
                <c:v>3.4249999999999998</c:v>
              </c:pt>
              <c:pt idx="84">
                <c:v>3.4</c:v>
              </c:pt>
              <c:pt idx="85">
                <c:v>3.375</c:v>
              </c:pt>
              <c:pt idx="86">
                <c:v>3.35</c:v>
              </c:pt>
              <c:pt idx="87">
                <c:v>3.3249999999999997</c:v>
              </c:pt>
              <c:pt idx="88">
                <c:v>3.3</c:v>
              </c:pt>
              <c:pt idx="89">
                <c:v>3.2749999999999999</c:v>
              </c:pt>
              <c:pt idx="90">
                <c:v>3.25</c:v>
              </c:pt>
              <c:pt idx="91">
                <c:v>3.2250000000000001</c:v>
              </c:pt>
              <c:pt idx="92">
                <c:v>3.1999999999999997</c:v>
              </c:pt>
              <c:pt idx="93">
                <c:v>3.1749999999999998</c:v>
              </c:pt>
              <c:pt idx="94">
                <c:v>3.15</c:v>
              </c:pt>
              <c:pt idx="95">
                <c:v>3.125</c:v>
              </c:pt>
              <c:pt idx="96">
                <c:v>3.0999999999999996</c:v>
              </c:pt>
              <c:pt idx="97">
                <c:v>3.0749999999999997</c:v>
              </c:pt>
              <c:pt idx="98">
                <c:v>3.05</c:v>
              </c:pt>
              <c:pt idx="99">
                <c:v>3.0249999999999999</c:v>
              </c:pt>
              <c:pt idx="100">
                <c:v>3</c:v>
              </c:pt>
              <c:pt idx="101">
                <c:v>2.9749999999999996</c:v>
              </c:pt>
              <c:pt idx="102">
                <c:v>2.9499999999999997</c:v>
              </c:pt>
              <c:pt idx="103">
                <c:v>2.9249999999999998</c:v>
              </c:pt>
              <c:pt idx="104">
                <c:v>2.9</c:v>
              </c:pt>
              <c:pt idx="105">
                <c:v>2.875</c:v>
              </c:pt>
              <c:pt idx="106">
                <c:v>2.8499999999999996</c:v>
              </c:pt>
              <c:pt idx="107">
                <c:v>2.8249999999999997</c:v>
              </c:pt>
              <c:pt idx="108">
                <c:v>2.8</c:v>
              </c:pt>
              <c:pt idx="109">
                <c:v>2.7749999999999999</c:v>
              </c:pt>
              <c:pt idx="110">
                <c:v>2.75</c:v>
              </c:pt>
              <c:pt idx="111">
                <c:v>2.7249999999999996</c:v>
              </c:pt>
              <c:pt idx="112">
                <c:v>2.6999999999999997</c:v>
              </c:pt>
              <c:pt idx="113">
                <c:v>2.6749999999999998</c:v>
              </c:pt>
              <c:pt idx="114">
                <c:v>2.65</c:v>
              </c:pt>
              <c:pt idx="115">
                <c:v>2.625</c:v>
              </c:pt>
              <c:pt idx="116">
                <c:v>2.5999999999999996</c:v>
              </c:pt>
              <c:pt idx="117">
                <c:v>2.5749999999999997</c:v>
              </c:pt>
              <c:pt idx="118">
                <c:v>2.5499999999999998</c:v>
              </c:pt>
              <c:pt idx="119">
                <c:v>2.5249999999999999</c:v>
              </c:pt>
              <c:pt idx="120">
                <c:v>2.5</c:v>
              </c:pt>
              <c:pt idx="121">
                <c:v>2.4749999999999996</c:v>
              </c:pt>
              <c:pt idx="122">
                <c:v>2.4499999999999997</c:v>
              </c:pt>
              <c:pt idx="123">
                <c:v>2.4249999999999998</c:v>
              </c:pt>
              <c:pt idx="124">
                <c:v>2.4</c:v>
              </c:pt>
              <c:pt idx="125">
                <c:v>2.375</c:v>
              </c:pt>
              <c:pt idx="126">
                <c:v>2.3499999999999996</c:v>
              </c:pt>
              <c:pt idx="127">
                <c:v>2.3249999999999997</c:v>
              </c:pt>
              <c:pt idx="128">
                <c:v>2.2999999999999998</c:v>
              </c:pt>
              <c:pt idx="129">
                <c:v>2.2749999999999999</c:v>
              </c:pt>
              <c:pt idx="130">
                <c:v>2.25</c:v>
              </c:pt>
              <c:pt idx="131">
                <c:v>2.2249999999999996</c:v>
              </c:pt>
              <c:pt idx="132">
                <c:v>2.1999999999999997</c:v>
              </c:pt>
              <c:pt idx="133">
                <c:v>2.1749999999999998</c:v>
              </c:pt>
              <c:pt idx="134">
                <c:v>2.15</c:v>
              </c:pt>
              <c:pt idx="135">
                <c:v>2.125</c:v>
              </c:pt>
              <c:pt idx="136">
                <c:v>2.0999999999999996</c:v>
              </c:pt>
              <c:pt idx="137">
                <c:v>2.0749999999999997</c:v>
              </c:pt>
              <c:pt idx="138">
                <c:v>2.0499999999999998</c:v>
              </c:pt>
              <c:pt idx="139">
                <c:v>2.0249999999999999</c:v>
              </c:pt>
              <c:pt idx="140">
                <c:v>1.9999999999999998</c:v>
              </c:pt>
              <c:pt idx="141">
                <c:v>1.9749999999999999</c:v>
              </c:pt>
              <c:pt idx="142">
                <c:v>1.9499999999999997</c:v>
              </c:pt>
              <c:pt idx="143">
                <c:v>1.9249999999999998</c:v>
              </c:pt>
              <c:pt idx="144">
                <c:v>1.9</c:v>
              </c:pt>
              <c:pt idx="145">
                <c:v>1.8749999999999998</c:v>
              </c:pt>
              <c:pt idx="146">
                <c:v>1.8499999999999999</c:v>
              </c:pt>
              <c:pt idx="147">
                <c:v>1.8249999999999997</c:v>
              </c:pt>
              <c:pt idx="148">
                <c:v>1.7999999999999998</c:v>
              </c:pt>
              <c:pt idx="149">
                <c:v>1.7749999999999997</c:v>
              </c:pt>
              <c:pt idx="150">
                <c:v>1.7499999999999998</c:v>
              </c:pt>
              <c:pt idx="151">
                <c:v>1.7249999999999999</c:v>
              </c:pt>
              <c:pt idx="152">
                <c:v>1.6999999999999997</c:v>
              </c:pt>
              <c:pt idx="153">
                <c:v>1.6749999999999998</c:v>
              </c:pt>
              <c:pt idx="154">
                <c:v>1.6499999999999997</c:v>
              </c:pt>
              <c:pt idx="155">
                <c:v>1.6249999999999998</c:v>
              </c:pt>
              <c:pt idx="156">
                <c:v>1.5999999999999999</c:v>
              </c:pt>
              <c:pt idx="157">
                <c:v>1.5749999999999997</c:v>
              </c:pt>
              <c:pt idx="158">
                <c:v>1.5499999999999998</c:v>
              </c:pt>
              <c:pt idx="159">
                <c:v>1.5249999999999997</c:v>
              </c:pt>
              <c:pt idx="160">
                <c:v>1.4999999999999998</c:v>
              </c:pt>
              <c:pt idx="161">
                <c:v>1.4749999999999996</c:v>
              </c:pt>
              <c:pt idx="162">
                <c:v>1.4499999999999997</c:v>
              </c:pt>
              <c:pt idx="163">
                <c:v>1.4249999999999998</c:v>
              </c:pt>
              <c:pt idx="164">
                <c:v>1.4</c:v>
              </c:pt>
              <c:pt idx="165">
                <c:v>1.3749999999999998</c:v>
              </c:pt>
              <c:pt idx="166">
                <c:v>1.3499999999999996</c:v>
              </c:pt>
              <c:pt idx="167">
                <c:v>1.3249999999999997</c:v>
              </c:pt>
              <c:pt idx="168">
                <c:v>1.2999999999999998</c:v>
              </c:pt>
              <c:pt idx="169">
                <c:v>1.2749999999999999</c:v>
              </c:pt>
              <c:pt idx="170">
                <c:v>1.2499999999999998</c:v>
              </c:pt>
              <c:pt idx="171">
                <c:v>1.2249999999999996</c:v>
              </c:pt>
              <c:pt idx="172">
                <c:v>1.1999999999999997</c:v>
              </c:pt>
              <c:pt idx="173">
                <c:v>1.1749999999999998</c:v>
              </c:pt>
              <c:pt idx="174">
                <c:v>1.1499999999999999</c:v>
              </c:pt>
              <c:pt idx="175">
                <c:v>1.1249999999999998</c:v>
              </c:pt>
              <c:pt idx="176">
                <c:v>1.0999999999999996</c:v>
              </c:pt>
              <c:pt idx="177">
                <c:v>1.0749999999999997</c:v>
              </c:pt>
              <c:pt idx="178">
                <c:v>1.0499999999999998</c:v>
              </c:pt>
              <c:pt idx="179">
                <c:v>1.0249999999999999</c:v>
              </c:pt>
              <c:pt idx="180">
                <c:v>0.99999999999999978</c:v>
              </c:pt>
              <c:pt idx="181">
                <c:v>0.97499999999999976</c:v>
              </c:pt>
              <c:pt idx="182">
                <c:v>0.94999999999999973</c:v>
              </c:pt>
              <c:pt idx="183">
                <c:v>0.92499999999999982</c:v>
              </c:pt>
              <c:pt idx="184">
                <c:v>0.89999999999999969</c:v>
              </c:pt>
              <c:pt idx="185">
                <c:v>0.87499999999999978</c:v>
              </c:pt>
              <c:pt idx="186">
                <c:v>0.84999999999999976</c:v>
              </c:pt>
              <c:pt idx="187">
                <c:v>0.82499999999999973</c:v>
              </c:pt>
              <c:pt idx="188">
                <c:v>0.79999999999999971</c:v>
              </c:pt>
              <c:pt idx="189">
                <c:v>0.77499999999999969</c:v>
              </c:pt>
              <c:pt idx="190">
                <c:v>0.74999999999999978</c:v>
              </c:pt>
              <c:pt idx="191">
                <c:v>0.72499999999999976</c:v>
              </c:pt>
              <c:pt idx="192">
                <c:v>0.69999999999999973</c:v>
              </c:pt>
              <c:pt idx="193">
                <c:v>0.67499999999999971</c:v>
              </c:pt>
              <c:pt idx="194">
                <c:v>0.64999999999999969</c:v>
              </c:pt>
              <c:pt idx="195">
                <c:v>0.62499999999999978</c:v>
              </c:pt>
              <c:pt idx="196">
                <c:v>0.59999999999999976</c:v>
              </c:pt>
              <c:pt idx="197">
                <c:v>0.57499999999999973</c:v>
              </c:pt>
              <c:pt idx="198">
                <c:v>0.54999999999999971</c:v>
              </c:pt>
              <c:pt idx="199">
                <c:v>0.52499999999999969</c:v>
              </c:pt>
              <c:pt idx="200">
                <c:v>0.49999999999999972</c:v>
              </c:pt>
              <c:pt idx="201">
                <c:v>0.4749999999999997</c:v>
              </c:pt>
              <c:pt idx="202">
                <c:v>0.44999999999999973</c:v>
              </c:pt>
              <c:pt idx="203">
                <c:v>0.42499999999999971</c:v>
              </c:pt>
              <c:pt idx="204">
                <c:v>0.39999999999999969</c:v>
              </c:pt>
              <c:pt idx="205">
                <c:v>0.37499999999999972</c:v>
              </c:pt>
              <c:pt idx="206">
                <c:v>0.3499999999999997</c:v>
              </c:pt>
              <c:pt idx="207">
                <c:v>0.32499999999999973</c:v>
              </c:pt>
              <c:pt idx="208">
                <c:v>0.29999999999999971</c:v>
              </c:pt>
              <c:pt idx="209">
                <c:v>0.27499999999999969</c:v>
              </c:pt>
              <c:pt idx="210">
                <c:v>0.24999999999999972</c:v>
              </c:pt>
              <c:pt idx="211">
                <c:v>0.2249999999999997</c:v>
              </c:pt>
              <c:pt idx="212">
                <c:v>0.19999999999999973</c:v>
              </c:pt>
              <c:pt idx="213">
                <c:v>0.17499999999999971</c:v>
              </c:pt>
              <c:pt idx="214">
                <c:v>0.14999999999999969</c:v>
              </c:pt>
              <c:pt idx="215">
                <c:v>0.12499999999999972</c:v>
              </c:pt>
              <c:pt idx="216">
                <c:v>9.99999999999997E-2</c:v>
              </c:pt>
              <c:pt idx="217">
                <c:v>7.4999999999999678E-2</c:v>
              </c:pt>
              <c:pt idx="218">
                <c:v>4.9999999999999711E-2</c:v>
              </c:pt>
              <c:pt idx="219">
                <c:v>2.4999999999999689E-2</c:v>
              </c:pt>
              <c:pt idx="220">
                <c:v>-3.3306690738754696E-16</c:v>
              </c:pt>
              <c:pt idx="221">
                <c:v>-2.5000000000000355E-2</c:v>
              </c:pt>
              <c:pt idx="222">
                <c:v>-5.0000000000000266E-2</c:v>
              </c:pt>
              <c:pt idx="223">
                <c:v>-7.5000000000000289E-2</c:v>
              </c:pt>
              <c:pt idx="224">
                <c:v>-0.10000000000000031</c:v>
              </c:pt>
              <c:pt idx="225">
                <c:v>-0.12500000000000033</c:v>
              </c:pt>
              <c:pt idx="226">
                <c:v>-0.15000000000000036</c:v>
              </c:pt>
              <c:pt idx="227">
                <c:v>-0.17500000000000027</c:v>
              </c:pt>
              <c:pt idx="228">
                <c:v>-0.20000000000000029</c:v>
              </c:pt>
              <c:pt idx="229">
                <c:v>-0.22500000000000031</c:v>
              </c:pt>
              <c:pt idx="230">
                <c:v>-0.25000000000000033</c:v>
              </c:pt>
              <c:pt idx="231">
                <c:v>-0.27500000000000036</c:v>
              </c:pt>
              <c:pt idx="232">
                <c:v>-0.30000000000000027</c:v>
              </c:pt>
              <c:pt idx="233">
                <c:v>-0.32500000000000029</c:v>
              </c:pt>
              <c:pt idx="234">
                <c:v>-0.35000000000000031</c:v>
              </c:pt>
              <c:pt idx="235">
                <c:v>-0.37500000000000033</c:v>
              </c:pt>
              <c:pt idx="236">
                <c:v>-0.40000000000000036</c:v>
              </c:pt>
              <c:pt idx="237">
                <c:v>-0.42500000000000038</c:v>
              </c:pt>
              <c:pt idx="238">
                <c:v>-0.45000000000000029</c:v>
              </c:pt>
              <c:pt idx="239">
                <c:v>-0.47500000000000031</c:v>
              </c:pt>
              <c:pt idx="240">
                <c:v>-0.50000000000000044</c:v>
              </c:pt>
              <c:pt idx="241">
                <c:v>-0.52500000000000036</c:v>
              </c:pt>
              <c:pt idx="242">
                <c:v>-0.55000000000000027</c:v>
              </c:pt>
              <c:pt idx="243">
                <c:v>-0.5750000000000004</c:v>
              </c:pt>
              <c:pt idx="244">
                <c:v>-0.60000000000000031</c:v>
              </c:pt>
              <c:pt idx="245">
                <c:v>-0.62500000000000044</c:v>
              </c:pt>
              <c:pt idx="246">
                <c:v>-0.65000000000000036</c:v>
              </c:pt>
              <c:pt idx="247">
                <c:v>-0.67500000000000027</c:v>
              </c:pt>
              <c:pt idx="248">
                <c:v>-0.7000000000000004</c:v>
              </c:pt>
              <c:pt idx="249">
                <c:v>-0.72500000000000031</c:v>
              </c:pt>
              <c:pt idx="250">
                <c:v>-0.75000000000000044</c:v>
              </c:pt>
              <c:pt idx="251">
                <c:v>-0.77500000000000036</c:v>
              </c:pt>
              <c:pt idx="252">
                <c:v>-0.80000000000000027</c:v>
              </c:pt>
              <c:pt idx="253">
                <c:v>-0.8250000000000004</c:v>
              </c:pt>
              <c:pt idx="254">
                <c:v>-0.85000000000000031</c:v>
              </c:pt>
              <c:pt idx="255">
                <c:v>-0.87500000000000044</c:v>
              </c:pt>
              <c:pt idx="256">
                <c:v>-0.90000000000000036</c:v>
              </c:pt>
              <c:pt idx="257">
                <c:v>-0.92500000000000027</c:v>
              </c:pt>
              <c:pt idx="258">
                <c:v>-0.9500000000000004</c:v>
              </c:pt>
              <c:pt idx="259">
                <c:v>-0.97500000000000031</c:v>
              </c:pt>
              <c:pt idx="260">
                <c:v>-1.0000000000000004</c:v>
              </c:pt>
              <c:pt idx="261">
                <c:v>-1.0250000000000004</c:v>
              </c:pt>
              <c:pt idx="262">
                <c:v>-1.0500000000000003</c:v>
              </c:pt>
              <c:pt idx="263">
                <c:v>-1.0750000000000004</c:v>
              </c:pt>
              <c:pt idx="264">
                <c:v>-1.1000000000000003</c:v>
              </c:pt>
              <c:pt idx="265">
                <c:v>-1.1250000000000004</c:v>
              </c:pt>
              <c:pt idx="266">
                <c:v>-1.1500000000000004</c:v>
              </c:pt>
              <c:pt idx="267">
                <c:v>-1.1750000000000003</c:v>
              </c:pt>
              <c:pt idx="268">
                <c:v>-1.2000000000000004</c:v>
              </c:pt>
              <c:pt idx="269">
                <c:v>-1.2250000000000003</c:v>
              </c:pt>
              <c:pt idx="270">
                <c:v>-1.2500000000000004</c:v>
              </c:pt>
              <c:pt idx="271">
                <c:v>-1.2750000000000004</c:v>
              </c:pt>
              <c:pt idx="272">
                <c:v>-1.3000000000000003</c:v>
              </c:pt>
              <c:pt idx="273">
                <c:v>-1.3250000000000004</c:v>
              </c:pt>
              <c:pt idx="274">
                <c:v>-1.3500000000000003</c:v>
              </c:pt>
              <c:pt idx="275">
                <c:v>-1.3750000000000004</c:v>
              </c:pt>
              <c:pt idx="276">
                <c:v>-1.4000000000000004</c:v>
              </c:pt>
              <c:pt idx="277">
                <c:v>-1.4250000000000005</c:v>
              </c:pt>
              <c:pt idx="278">
                <c:v>-1.4500000000000004</c:v>
              </c:pt>
              <c:pt idx="279">
                <c:v>-1.4750000000000003</c:v>
              </c:pt>
              <c:pt idx="280">
                <c:v>-1.5000000000000004</c:v>
              </c:pt>
              <c:pt idx="281">
                <c:v>-1.5250000000000004</c:v>
              </c:pt>
              <c:pt idx="282">
                <c:v>-1.5500000000000003</c:v>
              </c:pt>
              <c:pt idx="283">
                <c:v>-1.5750000000000002</c:v>
              </c:pt>
              <c:pt idx="284">
                <c:v>-1.6000000000000005</c:v>
              </c:pt>
              <c:pt idx="285">
                <c:v>-1.6250000000000004</c:v>
              </c:pt>
              <c:pt idx="286">
                <c:v>-1.6500000000000004</c:v>
              </c:pt>
              <c:pt idx="287">
                <c:v>-1.6750000000000003</c:v>
              </c:pt>
              <c:pt idx="288">
                <c:v>-1.7000000000000002</c:v>
              </c:pt>
              <c:pt idx="289">
                <c:v>-1.7250000000000005</c:v>
              </c:pt>
              <c:pt idx="290">
                <c:v>-1.7500000000000004</c:v>
              </c:pt>
              <c:pt idx="291">
                <c:v>-1.7750000000000004</c:v>
              </c:pt>
              <c:pt idx="292">
                <c:v>-1.8000000000000003</c:v>
              </c:pt>
              <c:pt idx="293">
                <c:v>-1.8250000000000006</c:v>
              </c:pt>
              <c:pt idx="294">
                <c:v>-1.8500000000000005</c:v>
              </c:pt>
              <c:pt idx="295">
                <c:v>-1.8750000000000004</c:v>
              </c:pt>
              <c:pt idx="296">
                <c:v>-1.9000000000000004</c:v>
              </c:pt>
              <c:pt idx="297">
                <c:v>-1.9250000000000003</c:v>
              </c:pt>
              <c:pt idx="298">
                <c:v>-1.9500000000000006</c:v>
              </c:pt>
              <c:pt idx="299">
                <c:v>-1.9750000000000005</c:v>
              </c:pt>
              <c:pt idx="300">
                <c:v>-2.0000000000000004</c:v>
              </c:pt>
              <c:pt idx="301">
                <c:v>-2.0250000000000004</c:v>
              </c:pt>
              <c:pt idx="302">
                <c:v>-2.0500000000000003</c:v>
              </c:pt>
              <c:pt idx="303">
                <c:v>-2.0750000000000006</c:v>
              </c:pt>
              <c:pt idx="304">
                <c:v>-2.1000000000000005</c:v>
              </c:pt>
              <c:pt idx="305">
                <c:v>-2.1250000000000004</c:v>
              </c:pt>
              <c:pt idx="306">
                <c:v>-2.1500000000000004</c:v>
              </c:pt>
              <c:pt idx="307">
                <c:v>-2.1750000000000003</c:v>
              </c:pt>
              <c:pt idx="308">
                <c:v>-2.2000000000000006</c:v>
              </c:pt>
              <c:pt idx="309">
                <c:v>-2.2250000000000005</c:v>
              </c:pt>
              <c:pt idx="310">
                <c:v>-2.2500000000000004</c:v>
              </c:pt>
              <c:pt idx="311">
                <c:v>-2.2750000000000004</c:v>
              </c:pt>
              <c:pt idx="312">
                <c:v>-2.3000000000000003</c:v>
              </c:pt>
              <c:pt idx="313">
                <c:v>-2.3250000000000006</c:v>
              </c:pt>
              <c:pt idx="314">
                <c:v>-2.3500000000000005</c:v>
              </c:pt>
              <c:pt idx="315">
                <c:v>-2.3750000000000004</c:v>
              </c:pt>
              <c:pt idx="316">
                <c:v>-2.4000000000000004</c:v>
              </c:pt>
              <c:pt idx="317">
                <c:v>-2.4250000000000003</c:v>
              </c:pt>
              <c:pt idx="318">
                <c:v>-2.4500000000000006</c:v>
              </c:pt>
              <c:pt idx="319">
                <c:v>-2.4750000000000005</c:v>
              </c:pt>
              <c:pt idx="320">
                <c:v>-2.5000000000000004</c:v>
              </c:pt>
              <c:pt idx="321">
                <c:v>-2.5250000000000004</c:v>
              </c:pt>
              <c:pt idx="322">
                <c:v>-2.5500000000000003</c:v>
              </c:pt>
              <c:pt idx="323">
                <c:v>-2.5750000000000006</c:v>
              </c:pt>
              <c:pt idx="324">
                <c:v>-2.6000000000000005</c:v>
              </c:pt>
              <c:pt idx="325">
                <c:v>-2.6250000000000004</c:v>
              </c:pt>
              <c:pt idx="326">
                <c:v>-2.6500000000000004</c:v>
              </c:pt>
              <c:pt idx="327">
                <c:v>-2.6750000000000003</c:v>
              </c:pt>
              <c:pt idx="328">
                <c:v>-2.7000000000000006</c:v>
              </c:pt>
              <c:pt idx="329">
                <c:v>-2.7250000000000005</c:v>
              </c:pt>
              <c:pt idx="330">
                <c:v>-2.7500000000000004</c:v>
              </c:pt>
              <c:pt idx="331">
                <c:v>-2.7750000000000004</c:v>
              </c:pt>
              <c:pt idx="332">
                <c:v>-2.8000000000000003</c:v>
              </c:pt>
              <c:pt idx="333">
                <c:v>-2.8250000000000006</c:v>
              </c:pt>
              <c:pt idx="334">
                <c:v>-2.8500000000000005</c:v>
              </c:pt>
              <c:pt idx="335">
                <c:v>-2.8750000000000004</c:v>
              </c:pt>
              <c:pt idx="336">
                <c:v>-2.9000000000000004</c:v>
              </c:pt>
              <c:pt idx="337">
                <c:v>-2.9250000000000003</c:v>
              </c:pt>
              <c:pt idx="338">
                <c:v>-2.9500000000000006</c:v>
              </c:pt>
              <c:pt idx="339">
                <c:v>-2.9750000000000005</c:v>
              </c:pt>
              <c:pt idx="340">
                <c:v>-3.0000000000000004</c:v>
              </c:pt>
              <c:pt idx="341">
                <c:v>-3.0250000000000004</c:v>
              </c:pt>
              <c:pt idx="342">
                <c:v>-3.0500000000000003</c:v>
              </c:pt>
              <c:pt idx="343">
                <c:v>-3.0750000000000006</c:v>
              </c:pt>
              <c:pt idx="344">
                <c:v>-3.1000000000000005</c:v>
              </c:pt>
              <c:pt idx="345">
                <c:v>-3.1250000000000004</c:v>
              </c:pt>
              <c:pt idx="346">
                <c:v>-3.1500000000000004</c:v>
              </c:pt>
              <c:pt idx="347">
                <c:v>-3.1750000000000003</c:v>
              </c:pt>
              <c:pt idx="348">
                <c:v>-3.2000000000000006</c:v>
              </c:pt>
              <c:pt idx="349">
                <c:v>-3.2250000000000005</c:v>
              </c:pt>
              <c:pt idx="350">
                <c:v>-3.2500000000000004</c:v>
              </c:pt>
              <c:pt idx="351">
                <c:v>-3.2750000000000004</c:v>
              </c:pt>
              <c:pt idx="352">
                <c:v>-3.3000000000000007</c:v>
              </c:pt>
              <c:pt idx="353">
                <c:v>-3.3250000000000006</c:v>
              </c:pt>
              <c:pt idx="354">
                <c:v>-3.3500000000000005</c:v>
              </c:pt>
              <c:pt idx="355">
                <c:v>-3.3750000000000004</c:v>
              </c:pt>
              <c:pt idx="356">
                <c:v>-3.4000000000000004</c:v>
              </c:pt>
              <c:pt idx="357">
                <c:v>-3.4250000000000007</c:v>
              </c:pt>
              <c:pt idx="358">
                <c:v>-3.4500000000000006</c:v>
              </c:pt>
              <c:pt idx="359">
                <c:v>-3.4750000000000005</c:v>
              </c:pt>
              <c:pt idx="360">
                <c:v>-3.5000000000000009</c:v>
              </c:pt>
              <c:pt idx="361">
                <c:v>-3.5250000000000004</c:v>
              </c:pt>
              <c:pt idx="362">
                <c:v>-3.5500000000000007</c:v>
              </c:pt>
              <c:pt idx="363">
                <c:v>-3.5750000000000002</c:v>
              </c:pt>
              <c:pt idx="364">
                <c:v>-3.6000000000000005</c:v>
              </c:pt>
              <c:pt idx="365">
                <c:v>-3.6250000000000009</c:v>
              </c:pt>
              <c:pt idx="366">
                <c:v>-3.6500000000000004</c:v>
              </c:pt>
              <c:pt idx="367">
                <c:v>-3.6750000000000007</c:v>
              </c:pt>
              <c:pt idx="368">
                <c:v>-3.7</c:v>
              </c:pt>
              <c:pt idx="369">
                <c:v>-3.7250000000000005</c:v>
              </c:pt>
              <c:pt idx="370">
                <c:v>-3.7500000000000009</c:v>
              </c:pt>
              <c:pt idx="371">
                <c:v>-3.7750000000000004</c:v>
              </c:pt>
              <c:pt idx="372">
                <c:v>-3.8000000000000007</c:v>
              </c:pt>
              <c:pt idx="373">
                <c:v>-3.8250000000000002</c:v>
              </c:pt>
              <c:pt idx="374">
                <c:v>-3.8500000000000005</c:v>
              </c:pt>
              <c:pt idx="375">
                <c:v>-3.8750000000000009</c:v>
              </c:pt>
              <c:pt idx="376">
                <c:v>-3.9000000000000004</c:v>
              </c:pt>
              <c:pt idx="377">
                <c:v>-3.9250000000000007</c:v>
              </c:pt>
              <c:pt idx="378">
                <c:v>-3.95</c:v>
              </c:pt>
              <c:pt idx="379">
                <c:v>-3.9750000000000005</c:v>
              </c:pt>
              <c:pt idx="380">
                <c:v>-4.0000000000000009</c:v>
              </c:pt>
              <c:pt idx="381">
                <c:v>-4.0250000000000004</c:v>
              </c:pt>
              <c:pt idx="382">
                <c:v>-4.0500000000000007</c:v>
              </c:pt>
              <c:pt idx="383">
                <c:v>-4.0750000000000002</c:v>
              </c:pt>
              <c:pt idx="384">
                <c:v>-4.1000000000000005</c:v>
              </c:pt>
              <c:pt idx="385">
                <c:v>-4.1250000000000009</c:v>
              </c:pt>
              <c:pt idx="386">
                <c:v>-4.1500000000000004</c:v>
              </c:pt>
              <c:pt idx="387">
                <c:v>-4.1750000000000007</c:v>
              </c:pt>
              <c:pt idx="388">
                <c:v>-4.2</c:v>
              </c:pt>
              <c:pt idx="389">
                <c:v>-4.2250000000000005</c:v>
              </c:pt>
              <c:pt idx="390">
                <c:v>-4.2500000000000009</c:v>
              </c:pt>
              <c:pt idx="391">
                <c:v>-4.2750000000000004</c:v>
              </c:pt>
              <c:pt idx="392">
                <c:v>-4.3000000000000007</c:v>
              </c:pt>
              <c:pt idx="393">
                <c:v>-4.3250000000000002</c:v>
              </c:pt>
              <c:pt idx="394">
                <c:v>-4.3500000000000005</c:v>
              </c:pt>
              <c:pt idx="395">
                <c:v>-4.3750000000000009</c:v>
              </c:pt>
              <c:pt idx="396">
                <c:v>-4.4000000000000004</c:v>
              </c:pt>
              <c:pt idx="397">
                <c:v>-4.4250000000000007</c:v>
              </c:pt>
              <c:pt idx="398">
                <c:v>-4.45</c:v>
              </c:pt>
              <c:pt idx="399">
                <c:v>-4.4750000000000005</c:v>
              </c:pt>
            </c:numLit>
          </c:yVal>
          <c:smooth val="0"/>
          <c:extLst>
            <c:ext xmlns:c16="http://schemas.microsoft.com/office/drawing/2014/chart" uri="{C3380CC4-5D6E-409C-BE32-E72D297353CC}">
              <c16:uniqueId val="{00000002-7B2D-4FEC-8E9F-7AB549EA04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74189359"/>
        <c:axId val="360942415"/>
      </c:scatterChart>
      <c:valAx>
        <c:axId val="27418935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360942415"/>
        <c:crosses val="autoZero"/>
        <c:crossBetween val="midCat"/>
      </c:valAx>
      <c:valAx>
        <c:axId val="360942415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74189359"/>
        <c:crosses val="autoZero"/>
        <c:crossBetween val="midCat"/>
      </c:valAx>
    </c:plotArea>
    <c:legend>
      <c:legendPos val="r"/>
      <c:overlay val="0"/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externalData r:id="rId1">
    <c:autoUpdate val="0"/>
  </c:externalData>
</c:chartSpace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9334C-8E51-FA65-18B5-BC7A931CC6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8C99B4-7C30-B0C5-044E-82BB90B3DE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DF93A-C609-4B2D-600F-91726518A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8BADE-3FD3-697E-2160-85949D101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6B1D6-3CF3-48F1-43CE-80E72AE5E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92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2C8AB-B6A1-BCE6-5C30-06A022058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0ADB3B-14B3-64B3-756A-A4EE706F2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0B97F-87DE-59E1-BE32-BAD92C12A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76F9E-4C33-D05E-1507-6F41C5042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7AB0B-5A31-1E21-8D02-DFEAA7A34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71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877B8D-865A-B339-3211-54399F9ABE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999F00-589A-5D3C-496D-56A499AE65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D976E-5375-4756-F74E-D2FD4FB00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97CA1-30D7-3995-BD6D-D587AAA8A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F2A96-0646-CD39-9790-BC2B0902C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43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6E733-8225-8786-F8F7-D8BBF375D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BDB05-64A1-63E3-89D9-42A27C2B0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4584E-0C0C-CF8C-C032-7A0CFA38B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79DA9-62DC-09EF-8F8D-21A0F74CF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4CB56-0FE0-DE50-FF29-3527E89A1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15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237F2-0802-8584-7EFC-D36CCEF4F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F35A3C-B898-E550-639A-664F0B517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A0FB0-8C09-4A16-11A1-25DB52489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728B6-0DF7-E14B-0DC3-74460287E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2DF74-B0BF-B0D5-0B6F-1637B8B84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55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6C6A7-F0FF-1036-F1F6-0033F1610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7263B-8390-A465-1E2C-CF45AEC836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4E845E-19B4-ADA1-3AE5-6FD95CE70F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44D011-92D2-8330-BF7D-66259D3E4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3F637F-E97B-CB18-A5C6-0A48CFC0B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71B82-B0A5-7200-1A1C-E3A1E35CC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0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89827-7E8C-A9DC-EACA-0D81D734E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CFE7E-9EA7-717E-F39C-781D49655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B25DCE-FA6A-6ECB-A8C2-FD31F62366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C41D0-E4B7-3DD9-6EE1-FB701A4D83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EC404-B797-FB7E-5B17-E499601C53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F450A6-C097-C16D-1EA2-C1FF338F0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A13FFD-A120-3023-B466-6317BFCAD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2CB6FB-CDC8-E7B1-50D9-280A3C968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12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80EF3-FFCC-E2DC-9833-099DBAB75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5B6CE9-49AE-D637-E119-34BF2CC3D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BFC858-4872-BD76-1CEC-415A2F1E4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5A0296-0DA0-A3A7-EC7C-483ED5A6F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868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7F7004-A5A3-E3F4-E553-E975B8E5F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13CC03-565D-E5E1-31A0-7C4561F9F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D467B1-6D12-FB9E-C0C5-1B83C5528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807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EFBE4-991C-769E-91DD-E5C7F427F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6135D-9CA5-D2A1-BF02-CE9CE962A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B1640-0C64-0304-0597-846CC736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1E73D9-A71F-ED31-3AE9-1FC3D5589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D62381-7193-58E1-C76C-89E2B9A0C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C5160-3362-06AD-5261-39DE62A05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53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55F75-6FB4-BD10-1201-D3D63DC6F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FC74E5-7D04-83A3-CE9C-31A065432E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38D54-6BAB-8B67-B3F5-63F8D1F8E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8794FE-4499-AD05-2408-7D6C3D038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71351-2D79-8A2B-8EAB-984E5BC1F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0D5A6-F63E-18B5-C99D-C1068394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482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BC253F-7B16-111A-0EDD-91B7BC0E2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40CD3-8194-A424-8FAB-1363E5B04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F68FD-3E5A-17EC-D64F-804674BB5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84E10-DA29-402B-B235-C4C8F4C38799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88D66-2C58-D63A-8938-1368E7FF78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40599-4069-49FA-33E4-1FD3EAA68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38510D-BBA7-4155-A3DF-9183DA6C4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2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bYSqIkkCTY" TargetMode="External"/><Relationship Id="rId2" Type="http://schemas.openxmlformats.org/officeDocument/2006/relationships/hyperlink" Target="https://www.youtube.com/watch?v=GDYmWtWWtNQ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AD9038-9E4B-02BA-A090-97455E287330}"/>
              </a:ext>
            </a:extLst>
          </p:cNvPr>
          <p:cNvSpPr txBox="1"/>
          <p:nvPr/>
        </p:nvSpPr>
        <p:spPr>
          <a:xfrm>
            <a:off x="3231472" y="2707690"/>
            <a:ext cx="50425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ECE-611 (Assignment-04)</a:t>
            </a:r>
          </a:p>
          <a:p>
            <a:pPr algn="ctr"/>
            <a:r>
              <a:rPr lang="en-US" sz="2800" dirty="0"/>
              <a:t>Team-02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5B7C0D-9B39-0AE5-3301-9035EEE39605}"/>
              </a:ext>
            </a:extLst>
          </p:cNvPr>
          <p:cNvSpPr txBox="1"/>
          <p:nvPr/>
        </p:nvSpPr>
        <p:spPr>
          <a:xfrm>
            <a:off x="7537142" y="5655076"/>
            <a:ext cx="3444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Presented By</a:t>
            </a:r>
          </a:p>
          <a:p>
            <a:r>
              <a:rPr lang="en-US" dirty="0"/>
              <a:t>Walia Farzana (UIN-01183457)</a:t>
            </a:r>
          </a:p>
        </p:txBody>
      </p:sp>
    </p:spTree>
    <p:extLst>
      <p:ext uri="{BB962C8B-B14F-4D97-AF65-F5344CB8AC3E}">
        <p14:creationId xmlns:p14="http://schemas.microsoft.com/office/powerpoint/2010/main" val="1346885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826317-568E-C794-A966-C27C63281F07}"/>
              </a:ext>
            </a:extLst>
          </p:cNvPr>
          <p:cNvSpPr txBox="1"/>
          <p:nvPr/>
        </p:nvSpPr>
        <p:spPr>
          <a:xfrm>
            <a:off x="497149" y="701336"/>
            <a:ext cx="11105965" cy="3627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References:</a:t>
            </a:r>
          </a:p>
          <a:p>
            <a:endParaRPr lang="en-US" dirty="0"/>
          </a:p>
          <a:p>
            <a:r>
              <a:rPr lang="en-US" sz="1800" b="0" i="0" u="none" strike="noStrike" baseline="0" dirty="0">
                <a:solidFill>
                  <a:srgbClr val="3C763D"/>
                </a:solidFill>
                <a:latin typeface="Courier New" panose="02070309020205020404" pitchFamily="49" charset="0"/>
              </a:rPr>
              <a:t>% LU Factorization. % Reference: https://www.mathworks.com/help/matlab/ref/lu.html#responsive_offcanvas</a:t>
            </a:r>
          </a:p>
          <a:p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Ill conditioned based on matrix norm and condition number: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https://www.youtube.com/watch?v=GDYmWtWWtNQ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LU decomposition: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https://www.youtube.com/watch?v=KbYSqIkkCTY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151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4618F2-7B8C-0856-1B09-D00E97C7C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262" y="1593773"/>
            <a:ext cx="8974584" cy="326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933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65A9D5-6376-B46F-FFEE-6E2C1B0A4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41" y="0"/>
            <a:ext cx="51435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5A6AB6-0B73-6832-D290-00AFDAEB7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74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FB727A-3D65-3B17-7D50-3C3F8294F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82" y="224161"/>
            <a:ext cx="6517894" cy="64096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4A096A-DCC6-078F-965C-16B611538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037" y="112080"/>
            <a:ext cx="5359863" cy="663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521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06143D-874A-CA84-27C5-86C53C3EF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82" y="224161"/>
            <a:ext cx="5793068" cy="64096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E871D2-0827-9ECC-18C0-776839221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763" y="244136"/>
            <a:ext cx="6009149" cy="52733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BA560E-1CE4-7AD3-4B06-60932EF30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4550" y="5537447"/>
            <a:ext cx="5095875" cy="122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68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15E68A-662A-3BC9-8690-98F5BDC59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097" y="5439098"/>
            <a:ext cx="4572000" cy="542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8C8ACC-A6DF-8838-8FD3-D179284EC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3" y="998738"/>
            <a:ext cx="5131293" cy="3848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99193D-FE36-1ED2-C2B8-CA36DEA01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222" y="5710560"/>
            <a:ext cx="2390775" cy="704850"/>
          </a:xfrm>
          <a:prstGeom prst="rect">
            <a:avLst/>
          </a:pr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77BC701-3574-A055-97D6-DED7D57C57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4438384"/>
              </p:ext>
            </p:extLst>
          </p:nvPr>
        </p:nvGraphicFramePr>
        <p:xfrm>
          <a:off x="6324569" y="596483"/>
          <a:ext cx="5926893" cy="4680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27603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oard with writing on it&#10;&#10;Description automatically generated">
            <a:extLst>
              <a:ext uri="{FF2B5EF4-FFF2-40B4-BE49-F238E27FC236}">
                <a16:creationId xmlns:a16="http://schemas.microsoft.com/office/drawing/2014/main" id="{3425954B-89E8-20BD-901C-47C514BB8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733148" y="857250"/>
            <a:ext cx="6858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A49B23-4332-E9E7-9845-7B1A2E265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109" y="77865"/>
            <a:ext cx="4245052" cy="37395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32FC6B-48C9-C42F-4F6B-CDF665C7A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8635" y="3586578"/>
            <a:ext cx="2525275" cy="31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12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FE4B3C-EBFF-D37E-6E7A-4EEFB7AD6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0" y="315713"/>
            <a:ext cx="6303146" cy="62265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269F2F-0972-1CB9-4CEA-90AEFCB54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-1"/>
            <a:ext cx="6276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48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40B241-D897-A8B4-CA88-63859EAB6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35" y="0"/>
            <a:ext cx="6310371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EA1FEA-CE42-B68F-1AB6-ED7ED79F4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942" y="1087330"/>
            <a:ext cx="5400675" cy="723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20B966-86F9-AA03-EFE2-ACE8A016F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638" y="2469935"/>
            <a:ext cx="6162675" cy="8572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46C824-7FFC-E7B9-AEAA-052E8C5C74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8924" y="3871912"/>
            <a:ext cx="151447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82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83</Words>
  <Application>Microsoft Office PowerPoint</Application>
  <PresentationFormat>Widescreen</PresentationFormat>
  <Paragraphs>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FARZANA, WALIA</dc:creator>
  <cp:lastModifiedBy>FARZANA, WALIA</cp:lastModifiedBy>
  <cp:revision>2</cp:revision>
  <dcterms:created xsi:type="dcterms:W3CDTF">2023-10-17T15:40:30Z</dcterms:created>
  <dcterms:modified xsi:type="dcterms:W3CDTF">2023-10-18T01:00:00Z</dcterms:modified>
</cp:coreProperties>
</file>

<file path=docProps/thumbnail.jpeg>
</file>